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62" r:id="rId2"/>
    <p:sldId id="318" r:id="rId3"/>
    <p:sldId id="264" r:id="rId4"/>
    <p:sldId id="312" r:id="rId5"/>
    <p:sldId id="274" r:id="rId6"/>
    <p:sldId id="373" r:id="rId7"/>
    <p:sldId id="305" r:id="rId8"/>
    <p:sldId id="314" r:id="rId9"/>
    <p:sldId id="279" r:id="rId10"/>
    <p:sldId id="280" r:id="rId11"/>
    <p:sldId id="315" r:id="rId12"/>
    <p:sldId id="346" r:id="rId13"/>
    <p:sldId id="316" r:id="rId14"/>
    <p:sldId id="286" r:id="rId15"/>
    <p:sldId id="287" r:id="rId16"/>
    <p:sldId id="288" r:id="rId17"/>
    <p:sldId id="289" r:id="rId18"/>
    <p:sldId id="290" r:id="rId19"/>
    <p:sldId id="291" r:id="rId20"/>
    <p:sldId id="293" r:id="rId21"/>
    <p:sldId id="306" r:id="rId22"/>
    <p:sldId id="308" r:id="rId23"/>
    <p:sldId id="349" r:id="rId24"/>
    <p:sldId id="364" r:id="rId25"/>
    <p:sldId id="379" r:id="rId26"/>
    <p:sldId id="374" r:id="rId27"/>
    <p:sldId id="334" r:id="rId28"/>
    <p:sldId id="338" r:id="rId29"/>
    <p:sldId id="365" r:id="rId30"/>
    <p:sldId id="339" r:id="rId31"/>
    <p:sldId id="376" r:id="rId32"/>
    <p:sldId id="363" r:id="rId33"/>
    <p:sldId id="368" r:id="rId34"/>
    <p:sldId id="367" r:id="rId35"/>
    <p:sldId id="369" r:id="rId36"/>
    <p:sldId id="370" r:id="rId37"/>
    <p:sldId id="371" r:id="rId38"/>
    <p:sldId id="377" r:id="rId39"/>
    <p:sldId id="378" r:id="rId40"/>
    <p:sldId id="380" r:id="rId41"/>
    <p:sldId id="372" r:id="rId42"/>
    <p:sldId id="381" r:id="rId43"/>
    <p:sldId id="298" r:id="rId44"/>
    <p:sldId id="357" r:id="rId45"/>
    <p:sldId id="350" r:id="rId46"/>
    <p:sldId id="351" r:id="rId47"/>
    <p:sldId id="352" r:id="rId48"/>
    <p:sldId id="353" r:id="rId49"/>
    <p:sldId id="354" r:id="rId50"/>
    <p:sldId id="355" r:id="rId51"/>
    <p:sldId id="356" r:id="rId52"/>
    <p:sldId id="358" r:id="rId53"/>
    <p:sldId id="359" r:id="rId54"/>
    <p:sldId id="360" r:id="rId55"/>
    <p:sldId id="382" r:id="rId5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18" autoAdjust="0"/>
    <p:restoredTop sz="94709" autoAdjust="0"/>
  </p:normalViewPr>
  <p:slideViewPr>
    <p:cSldViewPr>
      <p:cViewPr varScale="1">
        <p:scale>
          <a:sx n="115" d="100"/>
          <a:sy n="115" d="100"/>
        </p:scale>
        <p:origin x="-1170" y="-102"/>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8" name="Заголовок 7"/>
          <p:cNvSpPr>
            <a:spLocks noGrp="1"/>
          </p:cNvSpPr>
          <p:nvPr>
            <p:ph type="ctrTitle"/>
          </p:nvPr>
        </p:nvSpPr>
        <p:spPr>
          <a:xfrm>
            <a:off x="464234" y="381001"/>
            <a:ext cx="8229600" cy="2209800"/>
          </a:xfrm>
        </p:spPr>
        <p:txBody>
          <a:bodyPr lIns="45720" rIns="228600"/>
          <a:lstStyle>
            <a:lvl1pPr marL="0" algn="r">
              <a:defRPr sz="4800"/>
            </a:lvl1pPr>
            <a:extLst/>
          </a:lstStyle>
          <a:p>
            <a:r>
              <a:rPr lang="ru-RU" smtClean="0"/>
              <a:t>Образец заголовка</a:t>
            </a:r>
            <a:endParaRPr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smtClean="0"/>
              <a:t>Образец подзаголовка</a:t>
            </a:r>
            <a:endParaRPr lang="en-US"/>
          </a:p>
        </p:txBody>
      </p:sp>
      <p:sp>
        <p:nvSpPr>
          <p:cNvPr id="5" name="Дата 9"/>
          <p:cNvSpPr>
            <a:spLocks noGrp="1"/>
          </p:cNvSpPr>
          <p:nvPr>
            <p:ph type="dt" sz="half" idx="10"/>
          </p:nvPr>
        </p:nvSpPr>
        <p:spPr>
          <a:xfrm>
            <a:off x="5562600" y="6508750"/>
            <a:ext cx="3001963" cy="274638"/>
          </a:xfrm>
        </p:spPr>
        <p:txBody>
          <a:bodyPr vert="horz" rtlCol="0"/>
          <a:lstStyle>
            <a:lvl1pPr>
              <a:defRPr/>
            </a:lvl1pPr>
            <a:extLst/>
          </a:lstStyle>
          <a:p>
            <a:pPr>
              <a:defRPr/>
            </a:pPr>
            <a:fld id="{966BED41-90E8-43D6-A50C-DE6DFC530C99}" type="datetimeFigureOut">
              <a:rPr lang="ru-RU"/>
              <a:pPr>
                <a:defRPr/>
              </a:pPr>
              <a:t>18.03.2020</a:t>
            </a:fld>
            <a:endParaRPr lang="ru-RU" dirty="0"/>
          </a:p>
        </p:txBody>
      </p:sp>
      <p:sp>
        <p:nvSpPr>
          <p:cNvPr id="6" name="Номер слайда 10"/>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AAC45F3A-8D5D-44A2-B41E-C8AC9D5D3117}" type="slidenum">
              <a:rPr lang="ru-RU"/>
              <a:pPr>
                <a:defRPr/>
              </a:pPr>
              <a:t>‹#›</a:t>
            </a:fld>
            <a:endParaRPr lang="ru-RU" dirty="0"/>
          </a:p>
        </p:txBody>
      </p:sp>
      <p:sp>
        <p:nvSpPr>
          <p:cNvPr id="7" name="Нижний колонтитул 11"/>
          <p:cNvSpPr>
            <a:spLocks noGrp="1"/>
          </p:cNvSpPr>
          <p:nvPr>
            <p:ph type="ftr" sz="quarter" idx="12"/>
          </p:nvPr>
        </p:nvSpPr>
        <p:spPr>
          <a:xfrm>
            <a:off x="1600200" y="6508750"/>
            <a:ext cx="3906838" cy="274638"/>
          </a:xfrm>
        </p:spPr>
        <p:txBody>
          <a:bodyPr vert="horz" rtlCol="0"/>
          <a:lstStyle>
            <a:lvl1pPr>
              <a:defRPr/>
            </a:lvl1pPr>
            <a:extLst/>
          </a:lstStyle>
          <a:p>
            <a:pPr>
              <a:defRPr/>
            </a:pP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Прямоугольник 6"/>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Заголовок 1"/>
          <p:cNvSpPr>
            <a:spLocks noGrp="1"/>
          </p:cNvSpPr>
          <p:nvPr>
            <p:ph type="title"/>
          </p:nvPr>
        </p:nvSpPr>
        <p:spPr/>
        <p:txBody>
          <a:bodyPr/>
          <a:lstStyle>
            <a:extLst/>
          </a:lstStyle>
          <a:p>
            <a:r>
              <a:rPr lang="ru-RU" smtClean="0"/>
              <a:t>Образец заголовка</a:t>
            </a:r>
            <a:endParaRPr lang="en-US"/>
          </a:p>
        </p:txBody>
      </p:sp>
      <p:sp>
        <p:nvSpPr>
          <p:cNvPr id="3" name="Содержимое 2"/>
          <p:cNvSpPr>
            <a:spLocks noGrp="1"/>
          </p:cNvSpPr>
          <p:nvPr>
            <p:ph idx="1"/>
          </p:nvPr>
        </p:nvSpPr>
        <p:spPr/>
        <p:txBody>
          <a:bodyPr/>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3"/>
          <p:cNvSpPr>
            <a:spLocks noGrp="1"/>
          </p:cNvSpPr>
          <p:nvPr>
            <p:ph type="dt" sz="half" idx="10"/>
          </p:nvPr>
        </p:nvSpPr>
        <p:spPr/>
        <p:txBody>
          <a:bodyPr/>
          <a:lstStyle>
            <a:lvl1pPr>
              <a:defRPr/>
            </a:lvl1pPr>
            <a:extLst/>
          </a:lstStyle>
          <a:p>
            <a:pPr>
              <a:defRPr/>
            </a:pPr>
            <a:fld id="{1688EE99-BA4F-42A7-A054-2C93F834C6F2}" type="datetimeFigureOut">
              <a:rPr lang="ru-RU"/>
              <a:pPr>
                <a:defRPr/>
              </a:pPr>
              <a:t>18.03.2020</a:t>
            </a:fld>
            <a:endParaRPr lang="ru-RU" dirty="0"/>
          </a:p>
        </p:txBody>
      </p:sp>
      <p:sp>
        <p:nvSpPr>
          <p:cNvPr id="6" name="Нижний колонтитул 4"/>
          <p:cNvSpPr>
            <a:spLocks noGrp="1"/>
          </p:cNvSpPr>
          <p:nvPr>
            <p:ph type="ftr" sz="quarter" idx="11"/>
          </p:nvPr>
        </p:nvSpPr>
        <p:spPr/>
        <p:txBody>
          <a:bodyPr/>
          <a:lstStyle>
            <a:lvl1pPr>
              <a:defRPr/>
            </a:lvl1pPr>
            <a:extLst/>
          </a:lstStyle>
          <a:p>
            <a:pPr>
              <a:defRPr/>
            </a:pPr>
            <a:endParaRPr lang="ru-RU"/>
          </a:p>
        </p:txBody>
      </p:sp>
      <p:sp>
        <p:nvSpPr>
          <p:cNvPr id="7" name="Номер слайда 5"/>
          <p:cNvSpPr>
            <a:spLocks noGrp="1"/>
          </p:cNvSpPr>
          <p:nvPr>
            <p:ph type="sldNum" sz="quarter" idx="12"/>
          </p:nvPr>
        </p:nvSpPr>
        <p:spPr/>
        <p:txBody>
          <a:bodyPr/>
          <a:lstStyle>
            <a:lvl1pPr>
              <a:defRPr/>
            </a:lvl1pPr>
            <a:extLst/>
          </a:lstStyle>
          <a:p>
            <a:pPr>
              <a:defRPr/>
            </a:pPr>
            <a:fld id="{F8289BA8-E784-4D7E-99FB-27E226C87748}" type="slidenum">
              <a:rPr lang="ru-RU"/>
              <a:pPr>
                <a:defRPr/>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4" name="Прямоугольник 6"/>
          <p:cNvSpPr/>
          <p:nvPr/>
        </p:nvSpPr>
        <p:spPr>
          <a:xfrm>
            <a:off x="1000125" y="3267075"/>
            <a:ext cx="74072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lang="ru-RU" smtClean="0"/>
              <a:t>Образец заголовка</a:t>
            </a:r>
            <a:endParaRPr lang="en-US"/>
          </a:p>
        </p:txBody>
      </p:sp>
      <p:sp>
        <p:nvSpPr>
          <p:cNvPr id="3" name="Текст 2"/>
          <p:cNvSpPr>
            <a:spLocks noGrp="1"/>
          </p:cNvSpPr>
          <p:nvPr>
            <p:ph type="body" idx="1"/>
          </p:nvPr>
        </p:nvSpPr>
        <p:spPr>
          <a:xfrm>
            <a:off x="722313" y="3287713"/>
            <a:ext cx="7772400" cy="1509712"/>
          </a:xfrm>
        </p:spPr>
        <p:txBody>
          <a:bodyPr rIns="128016"/>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smtClean="0"/>
              <a:t>Образец текста</a:t>
            </a:r>
          </a:p>
        </p:txBody>
      </p:sp>
      <p:sp>
        <p:nvSpPr>
          <p:cNvPr id="5" name="Дата 7"/>
          <p:cNvSpPr>
            <a:spLocks noGrp="1"/>
          </p:cNvSpPr>
          <p:nvPr>
            <p:ph type="dt" sz="half" idx="10"/>
          </p:nvPr>
        </p:nvSpPr>
        <p:spPr>
          <a:xfrm>
            <a:off x="5562600" y="6513513"/>
            <a:ext cx="3001963" cy="274637"/>
          </a:xfrm>
        </p:spPr>
        <p:txBody>
          <a:bodyPr vert="horz" rtlCol="0"/>
          <a:lstStyle>
            <a:lvl1pPr>
              <a:defRPr/>
            </a:lvl1pPr>
            <a:extLst/>
          </a:lstStyle>
          <a:p>
            <a:pPr>
              <a:defRPr/>
            </a:pPr>
            <a:fld id="{AC56E635-C07E-4933-B454-DF6E03D04B6B}" type="datetimeFigureOut">
              <a:rPr lang="ru-RU"/>
              <a:pPr>
                <a:defRPr/>
              </a:pPr>
              <a:t>18.03.2020</a:t>
            </a:fld>
            <a:endParaRPr lang="ru-RU" dirty="0"/>
          </a:p>
        </p:txBody>
      </p:sp>
      <p:sp>
        <p:nvSpPr>
          <p:cNvPr id="6" name="Номер слайда 8"/>
          <p:cNvSpPr>
            <a:spLocks noGrp="1"/>
          </p:cNvSpPr>
          <p:nvPr>
            <p:ph type="sldNum" sz="quarter" idx="11"/>
          </p:nvPr>
        </p:nvSpPr>
        <p:spPr>
          <a:xfrm>
            <a:off x="8639175" y="6513513"/>
            <a:ext cx="463550" cy="274637"/>
          </a:xfrm>
        </p:spPr>
        <p:txBody>
          <a:bodyPr vert="horz" rtlCol="0"/>
          <a:lstStyle>
            <a:lvl1pPr>
              <a:defRPr>
                <a:solidFill>
                  <a:schemeClr val="tx2">
                    <a:shade val="90000"/>
                  </a:schemeClr>
                </a:solidFill>
              </a:defRPr>
            </a:lvl1pPr>
            <a:extLst/>
          </a:lstStyle>
          <a:p>
            <a:pPr>
              <a:defRPr/>
            </a:pPr>
            <a:fld id="{3FF3E63E-304C-4934-B982-722325D4FE77}" type="slidenum">
              <a:rPr lang="ru-RU"/>
              <a:pPr>
                <a:defRPr/>
              </a:pPr>
              <a:t>‹#›</a:t>
            </a:fld>
            <a:endParaRPr lang="ru-RU" dirty="0"/>
          </a:p>
        </p:txBody>
      </p:sp>
      <p:sp>
        <p:nvSpPr>
          <p:cNvPr id="7" name="Нижний колонтитул 9"/>
          <p:cNvSpPr>
            <a:spLocks noGrp="1"/>
          </p:cNvSpPr>
          <p:nvPr>
            <p:ph type="ftr" sz="quarter" idx="12"/>
          </p:nvPr>
        </p:nvSpPr>
        <p:spPr>
          <a:xfrm>
            <a:off x="1600200" y="6513513"/>
            <a:ext cx="3906838" cy="274637"/>
          </a:xfrm>
        </p:spPr>
        <p:txBody>
          <a:bodyPr vert="horz" rtlCol="0"/>
          <a:lstStyle>
            <a:lvl1pPr>
              <a:defRPr/>
            </a:lvl1pPr>
            <a:extLst/>
          </a:lstStyle>
          <a:p>
            <a:pPr>
              <a:defRPr/>
            </a:pPr>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Прямоугольник 9"/>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Заголовок 1"/>
          <p:cNvSpPr>
            <a:spLocks noGrp="1"/>
          </p:cNvSpPr>
          <p:nvPr>
            <p:ph type="title"/>
          </p:nvPr>
        </p:nvSpPr>
        <p:spPr/>
        <p:txBody>
          <a:bodyPr/>
          <a:lstStyle>
            <a:extLst/>
          </a:lstStyle>
          <a:p>
            <a:r>
              <a:rPr lang="ru-RU" smtClean="0"/>
              <a:t>Образец заголовка</a:t>
            </a:r>
            <a:endParaRPr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Дата 4"/>
          <p:cNvSpPr>
            <a:spLocks noGrp="1"/>
          </p:cNvSpPr>
          <p:nvPr>
            <p:ph type="dt" sz="half" idx="10"/>
          </p:nvPr>
        </p:nvSpPr>
        <p:spPr/>
        <p:txBody>
          <a:bodyPr/>
          <a:lstStyle>
            <a:lvl1pPr>
              <a:defRPr/>
            </a:lvl1pPr>
            <a:extLst/>
          </a:lstStyle>
          <a:p>
            <a:pPr>
              <a:defRPr/>
            </a:pPr>
            <a:fld id="{05520100-816A-45EA-8311-20ED6BFE38C4}" type="datetimeFigureOut">
              <a:rPr lang="ru-RU"/>
              <a:pPr>
                <a:defRPr/>
              </a:pPr>
              <a:t>18.03.2020</a:t>
            </a:fld>
            <a:endParaRPr lang="ru-RU" dirty="0"/>
          </a:p>
        </p:txBody>
      </p:sp>
      <p:sp>
        <p:nvSpPr>
          <p:cNvPr id="7" name="Нижний колонтитул 5"/>
          <p:cNvSpPr>
            <a:spLocks noGrp="1"/>
          </p:cNvSpPr>
          <p:nvPr>
            <p:ph type="ftr" sz="quarter" idx="11"/>
          </p:nvPr>
        </p:nvSpPr>
        <p:spPr/>
        <p:txBody>
          <a:bodyPr/>
          <a:lstStyle>
            <a:lvl1pPr>
              <a:defRPr/>
            </a:lvl1pPr>
            <a:extLst/>
          </a:lstStyle>
          <a:p>
            <a:pPr>
              <a:defRPr/>
            </a:pPr>
            <a:endParaRPr lang="ru-RU"/>
          </a:p>
        </p:txBody>
      </p:sp>
      <p:sp>
        <p:nvSpPr>
          <p:cNvPr id="8" name="Номер слайда 6"/>
          <p:cNvSpPr>
            <a:spLocks noGrp="1"/>
          </p:cNvSpPr>
          <p:nvPr>
            <p:ph type="sldNum" sz="quarter" idx="12"/>
          </p:nvPr>
        </p:nvSpPr>
        <p:spPr>
          <a:xfrm>
            <a:off x="8640763" y="6515100"/>
            <a:ext cx="465137" cy="273050"/>
          </a:xfrm>
        </p:spPr>
        <p:txBody>
          <a:bodyPr/>
          <a:lstStyle>
            <a:lvl1pPr>
              <a:defRPr/>
            </a:lvl1pPr>
            <a:extLst/>
          </a:lstStyle>
          <a:p>
            <a:pPr>
              <a:defRPr/>
            </a:pPr>
            <a:fld id="{49784E65-9DD2-460D-8F59-59945AA6F6B3}" type="slidenum">
              <a:rPr lang="ru-RU"/>
              <a:pPr>
                <a:defRPr/>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7" name="Прямоугольник 9"/>
          <p:cNvSpPr/>
          <p:nvPr/>
        </p:nvSpPr>
        <p:spPr>
          <a:xfrm>
            <a:off x="617538" y="2165350"/>
            <a:ext cx="374808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fontAlgn="auto">
              <a:spcBef>
                <a:spcPts val="0"/>
              </a:spcBef>
              <a:spcAft>
                <a:spcPts val="0"/>
              </a:spcAft>
              <a:defRPr/>
            </a:pPr>
            <a:endParaRPr lang="en-US" dirty="0"/>
          </a:p>
        </p:txBody>
      </p:sp>
      <p:sp>
        <p:nvSpPr>
          <p:cNvPr id="8" name="Прямоугольник 10"/>
          <p:cNvSpPr/>
          <p:nvPr/>
        </p:nvSpPr>
        <p:spPr>
          <a:xfrm>
            <a:off x="4800600" y="2165350"/>
            <a:ext cx="37496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fontAlgn="auto">
              <a:spcBef>
                <a:spcPts val="0"/>
              </a:spcBef>
              <a:spcAft>
                <a:spcPts val="0"/>
              </a:spcAft>
              <a:defRPr/>
            </a:pPr>
            <a:endParaRPr lang="en-US" dirty="0"/>
          </a:p>
        </p:txBody>
      </p:sp>
      <p:sp>
        <p:nvSpPr>
          <p:cNvPr id="2" name="Заголовок 1"/>
          <p:cNvSpPr>
            <a:spLocks noGrp="1"/>
          </p:cNvSpPr>
          <p:nvPr>
            <p:ph type="title"/>
          </p:nvPr>
        </p:nvSpPr>
        <p:spPr>
          <a:xfrm>
            <a:off x="457200" y="251948"/>
            <a:ext cx="8229600" cy="1143000"/>
          </a:xfrm>
        </p:spPr>
        <p:txBody>
          <a:bodyPr/>
          <a:lstStyle>
            <a:lvl1pPr>
              <a:defRPr/>
            </a:lvl1pPr>
            <a:extLst/>
          </a:lstStyle>
          <a:p>
            <a:r>
              <a:rPr lang="ru-RU" smtClean="0"/>
              <a:t>Образец заголовка</a:t>
            </a:r>
            <a:endParaRPr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a:lstStyle>
            <a:lvl1pPr>
              <a:defRPr sz="2200"/>
            </a:lvl1pPr>
            <a:lvl2pPr>
              <a:defRPr sz="2000"/>
            </a:lvl2pPr>
            <a:lvl3pPr>
              <a:defRPr sz="1800"/>
            </a:lvl3pPr>
            <a:lvl4pPr>
              <a:defRPr sz="1600"/>
            </a:lvl4pPr>
            <a:lvl5pPr>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9" name="Дата 6"/>
          <p:cNvSpPr>
            <a:spLocks noGrp="1"/>
          </p:cNvSpPr>
          <p:nvPr>
            <p:ph type="dt" sz="half" idx="10"/>
          </p:nvPr>
        </p:nvSpPr>
        <p:spPr/>
        <p:txBody>
          <a:bodyPr/>
          <a:lstStyle>
            <a:lvl1pPr>
              <a:defRPr/>
            </a:lvl1pPr>
            <a:extLst/>
          </a:lstStyle>
          <a:p>
            <a:pPr>
              <a:defRPr/>
            </a:pPr>
            <a:fld id="{984E7E95-5FB8-4BB8-9393-92B18E513AC1}" type="datetimeFigureOut">
              <a:rPr lang="ru-RU"/>
              <a:pPr>
                <a:defRPr/>
              </a:pPr>
              <a:t>18.03.2020</a:t>
            </a:fld>
            <a:endParaRPr lang="ru-RU" dirty="0"/>
          </a:p>
        </p:txBody>
      </p:sp>
      <p:sp>
        <p:nvSpPr>
          <p:cNvPr id="10" name="Нижний колонтитул 7"/>
          <p:cNvSpPr>
            <a:spLocks noGrp="1"/>
          </p:cNvSpPr>
          <p:nvPr>
            <p:ph type="ftr" sz="quarter" idx="11"/>
          </p:nvPr>
        </p:nvSpPr>
        <p:spPr/>
        <p:txBody>
          <a:bodyPr/>
          <a:lstStyle>
            <a:lvl1pPr>
              <a:defRPr/>
            </a:lvl1pPr>
            <a:extLst/>
          </a:lstStyle>
          <a:p>
            <a:pPr>
              <a:defRPr/>
            </a:pPr>
            <a:endParaRPr lang="ru-RU"/>
          </a:p>
        </p:txBody>
      </p:sp>
      <p:sp>
        <p:nvSpPr>
          <p:cNvPr id="11" name="Номер слайда 8"/>
          <p:cNvSpPr>
            <a:spLocks noGrp="1"/>
          </p:cNvSpPr>
          <p:nvPr>
            <p:ph type="sldNum" sz="quarter" idx="12"/>
          </p:nvPr>
        </p:nvSpPr>
        <p:spPr>
          <a:xfrm>
            <a:off x="8640763" y="6515100"/>
            <a:ext cx="465137" cy="273050"/>
          </a:xfrm>
        </p:spPr>
        <p:txBody>
          <a:bodyPr/>
          <a:lstStyle>
            <a:lvl1pPr>
              <a:defRPr/>
            </a:lvl1pPr>
            <a:extLst/>
          </a:lstStyle>
          <a:p>
            <a:pPr>
              <a:defRPr/>
            </a:pPr>
            <a:fld id="{5F3EE2B6-BCA4-4C8E-9680-A50258E88BD5}" type="slidenum">
              <a:rPr lang="ru-RU"/>
              <a:pPr>
                <a:defRPr/>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Прямоугольник 6"/>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Заголовок 1"/>
          <p:cNvSpPr>
            <a:spLocks noGrp="1"/>
          </p:cNvSpPr>
          <p:nvPr>
            <p:ph type="title"/>
          </p:nvPr>
        </p:nvSpPr>
        <p:spPr>
          <a:xfrm>
            <a:off x="457200" y="253218"/>
            <a:ext cx="8229600" cy="1143000"/>
          </a:xfrm>
        </p:spPr>
        <p:txBody>
          <a:bodyPr/>
          <a:lstStyle>
            <a:extLst/>
          </a:lstStyle>
          <a:p>
            <a:r>
              <a:rPr lang="ru-RU" smtClean="0"/>
              <a:t>Образец заголовка</a:t>
            </a:r>
            <a:endParaRPr lang="en-US"/>
          </a:p>
        </p:txBody>
      </p:sp>
      <p:sp>
        <p:nvSpPr>
          <p:cNvPr id="4" name="Дата 2"/>
          <p:cNvSpPr>
            <a:spLocks noGrp="1"/>
          </p:cNvSpPr>
          <p:nvPr>
            <p:ph type="dt" sz="half" idx="10"/>
          </p:nvPr>
        </p:nvSpPr>
        <p:spPr/>
        <p:txBody>
          <a:bodyPr/>
          <a:lstStyle>
            <a:lvl1pPr>
              <a:defRPr/>
            </a:lvl1pPr>
            <a:extLst/>
          </a:lstStyle>
          <a:p>
            <a:pPr>
              <a:defRPr/>
            </a:pPr>
            <a:fld id="{EEEE94CB-91BE-4FF6-A032-5864E91E77C9}" type="datetimeFigureOut">
              <a:rPr lang="ru-RU"/>
              <a:pPr>
                <a:defRPr/>
              </a:pPr>
              <a:t>18.03.2020</a:t>
            </a:fld>
            <a:endParaRPr lang="ru-RU" dirty="0"/>
          </a:p>
        </p:txBody>
      </p:sp>
      <p:sp>
        <p:nvSpPr>
          <p:cNvPr id="5" name="Нижний колонтитул 3"/>
          <p:cNvSpPr>
            <a:spLocks noGrp="1"/>
          </p:cNvSpPr>
          <p:nvPr>
            <p:ph type="ftr" sz="quarter" idx="11"/>
          </p:nvPr>
        </p:nvSpPr>
        <p:spPr/>
        <p:txBody>
          <a:bodyPr/>
          <a:lstStyle>
            <a:lvl1pPr>
              <a:defRPr/>
            </a:lvl1pPr>
            <a:extLst/>
          </a:lstStyle>
          <a:p>
            <a:pPr>
              <a:defRPr/>
            </a:pPr>
            <a:endParaRPr lang="ru-RU"/>
          </a:p>
        </p:txBody>
      </p:sp>
      <p:sp>
        <p:nvSpPr>
          <p:cNvPr id="6" name="Номер слайда 4"/>
          <p:cNvSpPr>
            <a:spLocks noGrp="1"/>
          </p:cNvSpPr>
          <p:nvPr>
            <p:ph type="sldNum" sz="quarter" idx="12"/>
          </p:nvPr>
        </p:nvSpPr>
        <p:spPr/>
        <p:txBody>
          <a:bodyPr/>
          <a:lstStyle>
            <a:lvl1pPr>
              <a:defRPr/>
            </a:lvl1pPr>
            <a:extLst/>
          </a:lstStyle>
          <a:p>
            <a:pPr>
              <a:defRPr/>
            </a:pPr>
            <a:fld id="{2EF78CA7-2C5E-4871-ABE7-DA985D5E2244}" type="slidenum">
              <a:rPr lang="ru-RU"/>
              <a:pPr>
                <a:defRPr/>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2"/>
          <p:cNvSpPr>
            <a:spLocks noGrp="1"/>
          </p:cNvSpPr>
          <p:nvPr>
            <p:ph type="ftr" sz="quarter" idx="10"/>
          </p:nvPr>
        </p:nvSpPr>
        <p:spPr/>
        <p:txBody>
          <a:bodyPr/>
          <a:lstStyle>
            <a:lvl1pPr>
              <a:defRPr/>
            </a:lvl1pPr>
          </a:lstStyle>
          <a:p>
            <a:pPr>
              <a:defRPr/>
            </a:pPr>
            <a:endParaRPr lang="ru-RU"/>
          </a:p>
        </p:txBody>
      </p:sp>
      <p:sp>
        <p:nvSpPr>
          <p:cNvPr id="3" name="Дата 13"/>
          <p:cNvSpPr>
            <a:spLocks noGrp="1"/>
          </p:cNvSpPr>
          <p:nvPr>
            <p:ph type="dt" sz="half" idx="11"/>
          </p:nvPr>
        </p:nvSpPr>
        <p:spPr/>
        <p:txBody>
          <a:bodyPr/>
          <a:lstStyle>
            <a:lvl1pPr>
              <a:defRPr/>
            </a:lvl1pPr>
          </a:lstStyle>
          <a:p>
            <a:pPr>
              <a:defRPr/>
            </a:pPr>
            <a:fld id="{0388EC04-0935-431A-A1E0-9605E8FB84D0}" type="datetimeFigureOut">
              <a:rPr lang="ru-RU"/>
              <a:pPr>
                <a:defRPr/>
              </a:pPr>
              <a:t>18.03.2020</a:t>
            </a:fld>
            <a:endParaRPr lang="ru-RU" dirty="0"/>
          </a:p>
        </p:txBody>
      </p:sp>
      <p:sp>
        <p:nvSpPr>
          <p:cNvPr id="4" name="Номер слайда 22"/>
          <p:cNvSpPr>
            <a:spLocks noGrp="1"/>
          </p:cNvSpPr>
          <p:nvPr>
            <p:ph type="sldNum" sz="quarter" idx="12"/>
          </p:nvPr>
        </p:nvSpPr>
        <p:spPr/>
        <p:txBody>
          <a:bodyPr/>
          <a:lstStyle>
            <a:lvl1pPr>
              <a:defRPr/>
            </a:lvl1pPr>
          </a:lstStyle>
          <a:p>
            <a:pPr>
              <a:defRPr/>
            </a:pPr>
            <a:fld id="{26E3B121-770F-4755-B017-E34E8261DC7B}" type="slidenum">
              <a:rPr lang="ru-RU"/>
              <a:pPr>
                <a:defRPr/>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5" name="Прямоугольник 7"/>
          <p:cNvSpPr/>
          <p:nvPr/>
        </p:nvSpPr>
        <p:spPr>
          <a:xfrm>
            <a:off x="5057775" y="1057275"/>
            <a:ext cx="3748088"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Заголовок 1"/>
          <p:cNvSpPr>
            <a:spLocks noGrp="1"/>
          </p:cNvSpPr>
          <p:nvPr>
            <p:ph type="title"/>
          </p:nvPr>
        </p:nvSpPr>
        <p:spPr>
          <a:xfrm>
            <a:off x="4963136" y="304800"/>
            <a:ext cx="3931920" cy="762000"/>
          </a:xfrm>
        </p:spPr>
        <p:txBody>
          <a:bodyPr/>
          <a:lstStyle>
            <a:lvl1pPr marL="0" algn="r">
              <a:buNone/>
              <a:defRPr sz="2000" b="1"/>
            </a:lvl1pPr>
            <a:extLst/>
          </a:lstStyle>
          <a:p>
            <a:r>
              <a:rPr lang="ru-RU" smtClean="0"/>
              <a:t>Образец заголовка</a:t>
            </a:r>
            <a:endParaRPr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Дата 8"/>
          <p:cNvSpPr>
            <a:spLocks noGrp="1"/>
          </p:cNvSpPr>
          <p:nvPr>
            <p:ph type="dt" sz="half" idx="10"/>
          </p:nvPr>
        </p:nvSpPr>
        <p:spPr>
          <a:xfrm>
            <a:off x="5562600" y="6513513"/>
            <a:ext cx="3001963" cy="274637"/>
          </a:xfrm>
        </p:spPr>
        <p:txBody>
          <a:bodyPr vert="horz" rtlCol="0"/>
          <a:lstStyle>
            <a:lvl1pPr>
              <a:defRPr/>
            </a:lvl1pPr>
            <a:extLst/>
          </a:lstStyle>
          <a:p>
            <a:pPr>
              <a:defRPr/>
            </a:pPr>
            <a:fld id="{470D30FF-AB4B-45D0-9D0F-F3758C83B2FC}" type="datetimeFigureOut">
              <a:rPr lang="ru-RU"/>
              <a:pPr>
                <a:defRPr/>
              </a:pPr>
              <a:t>18.03.2020</a:t>
            </a:fld>
            <a:endParaRPr lang="ru-RU" dirty="0"/>
          </a:p>
        </p:txBody>
      </p:sp>
      <p:sp>
        <p:nvSpPr>
          <p:cNvPr id="7" name="Номер слайда 9"/>
          <p:cNvSpPr>
            <a:spLocks noGrp="1"/>
          </p:cNvSpPr>
          <p:nvPr>
            <p:ph type="sldNum" sz="quarter" idx="11"/>
          </p:nvPr>
        </p:nvSpPr>
        <p:spPr>
          <a:xfrm>
            <a:off x="8639175" y="6513513"/>
            <a:ext cx="463550" cy="274637"/>
          </a:xfrm>
        </p:spPr>
        <p:txBody>
          <a:bodyPr vert="horz" rtlCol="0"/>
          <a:lstStyle>
            <a:lvl1pPr>
              <a:defRPr>
                <a:solidFill>
                  <a:schemeClr val="tx2">
                    <a:shade val="90000"/>
                  </a:schemeClr>
                </a:solidFill>
              </a:defRPr>
            </a:lvl1pPr>
            <a:extLst/>
          </a:lstStyle>
          <a:p>
            <a:pPr>
              <a:defRPr/>
            </a:pPr>
            <a:fld id="{F2394F45-75E6-443E-B75C-D662B08664A0}" type="slidenum">
              <a:rPr lang="ru-RU"/>
              <a:pPr>
                <a:defRPr/>
              </a:pPr>
              <a:t>‹#›</a:t>
            </a:fld>
            <a:endParaRPr lang="ru-RU" dirty="0"/>
          </a:p>
        </p:txBody>
      </p:sp>
      <p:sp>
        <p:nvSpPr>
          <p:cNvPr id="8" name="Нижний колонтитул 10"/>
          <p:cNvSpPr>
            <a:spLocks noGrp="1"/>
          </p:cNvSpPr>
          <p:nvPr>
            <p:ph type="ftr" sz="quarter" idx="12"/>
          </p:nvPr>
        </p:nvSpPr>
        <p:spPr>
          <a:xfrm>
            <a:off x="1600200" y="6513513"/>
            <a:ext cx="3906838" cy="274637"/>
          </a:xfrm>
        </p:spPr>
        <p:txBody>
          <a:bodyPr vert="horz" rtlCol="0"/>
          <a:lstStyle>
            <a:lvl1pPr>
              <a:defRPr/>
            </a:lvl1pPr>
            <a:extLst/>
          </a:lstStyle>
          <a:p>
            <a:pPr>
              <a:defRPr/>
            </a:pPr>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lstStyle>
            <a:lvl1pPr marL="0" algn="r">
              <a:buNone/>
              <a:defRPr sz="2000" b="1"/>
            </a:lvl1pPr>
            <a:extLst/>
          </a:lstStyle>
          <a:p>
            <a:r>
              <a:rPr lang="ru-RU" smtClean="0"/>
              <a:t>Образец заголовка</a:t>
            </a:r>
            <a:endParaRPr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a:r>
              <a:rPr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ru-RU" noProof="0" dirty="0" smtClean="0"/>
              <a:t>Вставка рисунка</a:t>
            </a:r>
            <a:endParaRPr lang="en-US" noProof="0" dirty="0"/>
          </a:p>
        </p:txBody>
      </p:sp>
      <p:sp>
        <p:nvSpPr>
          <p:cNvPr id="5" name="Дата 7"/>
          <p:cNvSpPr>
            <a:spLocks noGrp="1"/>
          </p:cNvSpPr>
          <p:nvPr>
            <p:ph type="dt" sz="half" idx="10"/>
          </p:nvPr>
        </p:nvSpPr>
        <p:spPr>
          <a:xfrm>
            <a:off x="5562600" y="6508750"/>
            <a:ext cx="3001963" cy="274638"/>
          </a:xfrm>
        </p:spPr>
        <p:txBody>
          <a:bodyPr vert="horz" rtlCol="0"/>
          <a:lstStyle>
            <a:lvl1pPr>
              <a:defRPr/>
            </a:lvl1pPr>
            <a:extLst/>
          </a:lstStyle>
          <a:p>
            <a:pPr>
              <a:defRPr/>
            </a:pPr>
            <a:fld id="{4EE9563A-605D-4352-A262-C45A9551C57E}" type="datetimeFigureOut">
              <a:rPr lang="ru-RU"/>
              <a:pPr>
                <a:defRPr/>
              </a:pPr>
              <a:t>18.03.2020</a:t>
            </a:fld>
            <a:endParaRPr lang="ru-RU" dirty="0"/>
          </a:p>
        </p:txBody>
      </p:sp>
      <p:sp>
        <p:nvSpPr>
          <p:cNvPr id="6" name="Номер слайда 8"/>
          <p:cNvSpPr>
            <a:spLocks noGrp="1"/>
          </p:cNvSpPr>
          <p:nvPr>
            <p:ph type="sldNum" sz="quarter" idx="11"/>
          </p:nvPr>
        </p:nvSpPr>
        <p:spPr>
          <a:xfrm>
            <a:off x="8639175" y="6508750"/>
            <a:ext cx="463550" cy="274638"/>
          </a:xfrm>
        </p:spPr>
        <p:txBody>
          <a:bodyPr vert="horz" rtlCol="0"/>
          <a:lstStyle>
            <a:lvl1pPr>
              <a:defRPr>
                <a:solidFill>
                  <a:schemeClr val="tx2">
                    <a:shade val="90000"/>
                  </a:schemeClr>
                </a:solidFill>
              </a:defRPr>
            </a:lvl1pPr>
            <a:extLst/>
          </a:lstStyle>
          <a:p>
            <a:pPr>
              <a:defRPr/>
            </a:pPr>
            <a:fld id="{5CE14AD3-F16B-4DFF-9386-16BC4159B0E6}" type="slidenum">
              <a:rPr lang="ru-RU"/>
              <a:pPr>
                <a:defRPr/>
              </a:pPr>
              <a:t>‹#›</a:t>
            </a:fld>
            <a:endParaRPr lang="ru-RU" dirty="0"/>
          </a:p>
        </p:txBody>
      </p:sp>
      <p:sp>
        <p:nvSpPr>
          <p:cNvPr id="7" name="Нижний колонтитул 9"/>
          <p:cNvSpPr>
            <a:spLocks noGrp="1"/>
          </p:cNvSpPr>
          <p:nvPr>
            <p:ph type="ftr" sz="quarter" idx="12"/>
          </p:nvPr>
        </p:nvSpPr>
        <p:spPr>
          <a:xfrm>
            <a:off x="1600200" y="6508750"/>
            <a:ext cx="3906838" cy="274638"/>
          </a:xfrm>
        </p:spPr>
        <p:txBody>
          <a:bodyPr vert="horz" rtlCol="0"/>
          <a:lstStyle>
            <a:lvl1pPr>
              <a:defRPr/>
            </a:lvl1pPr>
            <a:extLst/>
          </a:lstStyle>
          <a:p>
            <a:pPr>
              <a:defRPr/>
            </a:pP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Нижний колонтитул 2"/>
          <p:cNvSpPr>
            <a:spLocks noGrp="1"/>
          </p:cNvSpPr>
          <p:nvPr>
            <p:ph type="ftr" sz="quarter" idx="10"/>
          </p:nvPr>
        </p:nvSpPr>
        <p:spPr/>
        <p:txBody>
          <a:bodyPr/>
          <a:lstStyle>
            <a:lvl1pPr>
              <a:defRPr/>
            </a:lvl1pPr>
          </a:lstStyle>
          <a:p>
            <a:pPr>
              <a:defRPr/>
            </a:pPr>
            <a:endParaRPr lang="ru-RU"/>
          </a:p>
        </p:txBody>
      </p:sp>
      <p:sp>
        <p:nvSpPr>
          <p:cNvPr id="5" name="Дата 13"/>
          <p:cNvSpPr>
            <a:spLocks noGrp="1"/>
          </p:cNvSpPr>
          <p:nvPr>
            <p:ph type="dt" sz="half" idx="11"/>
          </p:nvPr>
        </p:nvSpPr>
        <p:spPr/>
        <p:txBody>
          <a:bodyPr/>
          <a:lstStyle>
            <a:lvl1pPr>
              <a:defRPr/>
            </a:lvl1pPr>
          </a:lstStyle>
          <a:p>
            <a:pPr>
              <a:defRPr/>
            </a:pPr>
            <a:fld id="{2204F483-C013-4ED7-9D77-AE1C369C6799}" type="datetimeFigureOut">
              <a:rPr lang="ru-RU"/>
              <a:pPr>
                <a:defRPr/>
              </a:pPr>
              <a:t>18.03.2020</a:t>
            </a:fld>
            <a:endParaRPr lang="ru-RU" dirty="0"/>
          </a:p>
        </p:txBody>
      </p:sp>
      <p:sp>
        <p:nvSpPr>
          <p:cNvPr id="6" name="Номер слайда 22"/>
          <p:cNvSpPr>
            <a:spLocks noGrp="1"/>
          </p:cNvSpPr>
          <p:nvPr>
            <p:ph type="sldNum" sz="quarter" idx="12"/>
          </p:nvPr>
        </p:nvSpPr>
        <p:spPr/>
        <p:txBody>
          <a:bodyPr/>
          <a:lstStyle>
            <a:lvl1pPr>
              <a:defRPr/>
            </a:lvl1pPr>
          </a:lstStyle>
          <a:p>
            <a:pPr>
              <a:defRPr/>
            </a:pPr>
            <a:fld id="{FDD0CFDD-DAEE-489D-ADC9-6F7BE38D99B5}" type="slidenum">
              <a:rPr lang="ru-RU"/>
              <a:pPr>
                <a:defRPr/>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Нижний колонтитул 2"/>
          <p:cNvSpPr>
            <a:spLocks noGrp="1"/>
          </p:cNvSpPr>
          <p:nvPr>
            <p:ph type="ftr" sz="quarter" idx="10"/>
          </p:nvPr>
        </p:nvSpPr>
        <p:spPr/>
        <p:txBody>
          <a:bodyPr/>
          <a:lstStyle>
            <a:lvl1pPr>
              <a:defRPr/>
            </a:lvl1pPr>
          </a:lstStyle>
          <a:p>
            <a:pPr>
              <a:defRPr/>
            </a:pPr>
            <a:endParaRPr lang="ru-RU"/>
          </a:p>
        </p:txBody>
      </p:sp>
      <p:sp>
        <p:nvSpPr>
          <p:cNvPr id="5" name="Дата 13"/>
          <p:cNvSpPr>
            <a:spLocks noGrp="1"/>
          </p:cNvSpPr>
          <p:nvPr>
            <p:ph type="dt" sz="half" idx="11"/>
          </p:nvPr>
        </p:nvSpPr>
        <p:spPr/>
        <p:txBody>
          <a:bodyPr/>
          <a:lstStyle>
            <a:lvl1pPr>
              <a:defRPr/>
            </a:lvl1pPr>
          </a:lstStyle>
          <a:p>
            <a:pPr>
              <a:defRPr/>
            </a:pPr>
            <a:fld id="{580417A5-FAAF-4F05-A345-86A3585FEC4C}" type="datetimeFigureOut">
              <a:rPr lang="ru-RU"/>
              <a:pPr>
                <a:defRPr/>
              </a:pPr>
              <a:t>18.03.2020</a:t>
            </a:fld>
            <a:endParaRPr lang="ru-RU" dirty="0"/>
          </a:p>
        </p:txBody>
      </p:sp>
      <p:sp>
        <p:nvSpPr>
          <p:cNvPr id="6" name="Номер слайда 22"/>
          <p:cNvSpPr>
            <a:spLocks noGrp="1"/>
          </p:cNvSpPr>
          <p:nvPr>
            <p:ph type="sldNum" sz="quarter" idx="12"/>
          </p:nvPr>
        </p:nvSpPr>
        <p:spPr/>
        <p:txBody>
          <a:bodyPr/>
          <a:lstStyle>
            <a:lvl1pPr>
              <a:defRPr/>
            </a:lvl1pPr>
          </a:lstStyle>
          <a:p>
            <a:pPr>
              <a:defRPr/>
            </a:pPr>
            <a:fld id="{295ED534-81B8-4D0A-AD62-7F5AE887C8DA}" type="slidenum">
              <a:rPr lang="ru-RU"/>
              <a:pPr>
                <a:defRPr/>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3" name="Нижний колонтитул 2"/>
          <p:cNvSpPr>
            <a:spLocks noGrp="1"/>
          </p:cNvSpPr>
          <p:nvPr>
            <p:ph type="ftr" sz="quarter" idx="3"/>
          </p:nvPr>
        </p:nvSpPr>
        <p:spPr>
          <a:xfrm>
            <a:off x="1295400" y="6400800"/>
            <a:ext cx="4211638" cy="274638"/>
          </a:xfrm>
          <a:prstGeom prst="rect">
            <a:avLst/>
          </a:prstGeom>
        </p:spPr>
        <p:txBody>
          <a:bodyPr/>
          <a:lstStyle>
            <a:lvl1pPr algn="r" eaLnBrk="1" fontAlgn="auto" latinLnBrk="0" hangingPunct="1">
              <a:spcBef>
                <a:spcPts val="0"/>
              </a:spcBef>
              <a:spcAft>
                <a:spcPts val="0"/>
              </a:spcAft>
              <a:defRPr kumimoji="0" sz="1300">
                <a:solidFill>
                  <a:schemeClr val="bg2">
                    <a:tint val="60000"/>
                    <a:satMod val="155000"/>
                  </a:schemeClr>
                </a:solidFill>
                <a:latin typeface="+mn-lt"/>
                <a:cs typeface="+mn-cs"/>
              </a:defRPr>
            </a:lvl1pPr>
            <a:extLst/>
          </a:lstStyle>
          <a:p>
            <a:pPr>
              <a:defRPr/>
            </a:pPr>
            <a:endParaRPr lang="ru-RU"/>
          </a:p>
        </p:txBody>
      </p:sp>
      <p:sp>
        <p:nvSpPr>
          <p:cNvPr id="14" name="Дата 13"/>
          <p:cNvSpPr>
            <a:spLocks noGrp="1"/>
          </p:cNvSpPr>
          <p:nvPr>
            <p:ph type="dt" sz="half" idx="2"/>
          </p:nvPr>
        </p:nvSpPr>
        <p:spPr>
          <a:xfrm>
            <a:off x="5562600" y="6400800"/>
            <a:ext cx="3001963" cy="274638"/>
          </a:xfrm>
          <a:prstGeom prst="rect">
            <a:avLst/>
          </a:prstGeom>
        </p:spPr>
        <p:txBody>
          <a:bodyPr/>
          <a:lstStyle>
            <a:lvl1pPr algn="l" eaLnBrk="1" fontAlgn="auto" latinLnBrk="0" hangingPunct="1">
              <a:spcBef>
                <a:spcPts val="0"/>
              </a:spcBef>
              <a:spcAft>
                <a:spcPts val="0"/>
              </a:spcAft>
              <a:defRPr kumimoji="0" sz="1300">
                <a:solidFill>
                  <a:schemeClr val="bg2">
                    <a:tint val="60000"/>
                    <a:satMod val="155000"/>
                  </a:schemeClr>
                </a:solidFill>
                <a:latin typeface="+mn-lt"/>
                <a:cs typeface="+mn-cs"/>
              </a:defRPr>
            </a:lvl1pPr>
            <a:extLst/>
          </a:lstStyle>
          <a:p>
            <a:pPr>
              <a:defRPr/>
            </a:pPr>
            <a:fld id="{D7336BE4-3B4E-4380-8809-52645B395A13}" type="datetimeFigureOut">
              <a:rPr lang="ru-RU"/>
              <a:pPr>
                <a:defRPr/>
              </a:pPr>
              <a:t>18.03.2020</a:t>
            </a:fld>
            <a:endParaRPr lang="ru-RU" dirty="0"/>
          </a:p>
        </p:txBody>
      </p:sp>
      <p:sp>
        <p:nvSpPr>
          <p:cNvPr id="23" name="Номер слайда 22"/>
          <p:cNvSpPr>
            <a:spLocks noGrp="1"/>
          </p:cNvSpPr>
          <p:nvPr>
            <p:ph type="sldNum" sz="quarter" idx="4"/>
          </p:nvPr>
        </p:nvSpPr>
        <p:spPr>
          <a:xfrm>
            <a:off x="8639175" y="6515100"/>
            <a:ext cx="463550" cy="273050"/>
          </a:xfrm>
          <a:prstGeom prst="rect">
            <a:avLst/>
          </a:prstGeom>
        </p:spPr>
        <p:txBody>
          <a:bodyPr anchor="ctr"/>
          <a:lstStyle>
            <a:lvl1pPr algn="r" eaLnBrk="1" fontAlgn="auto" latinLnBrk="0" hangingPunct="1">
              <a:spcBef>
                <a:spcPts val="0"/>
              </a:spcBef>
              <a:spcAft>
                <a:spcPts val="0"/>
              </a:spcAft>
              <a:defRPr kumimoji="0" sz="1600">
                <a:solidFill>
                  <a:schemeClr val="tx2">
                    <a:shade val="90000"/>
                  </a:schemeClr>
                </a:solidFill>
                <a:effectLst/>
                <a:latin typeface="+mn-lt"/>
                <a:cs typeface="+mn-cs"/>
              </a:defRPr>
            </a:lvl1pPr>
            <a:extLst/>
          </a:lstStyle>
          <a:p>
            <a:pPr>
              <a:defRPr/>
            </a:pPr>
            <a:fld id="{76AF85E5-4834-4D59-BE98-1D51EA60DC7C}" type="slidenum">
              <a:rPr lang="ru-RU"/>
              <a:pPr>
                <a:defRPr/>
              </a:pPr>
              <a:t>‹#›</a:t>
            </a:fld>
            <a:endParaRPr lang="ru-RU" dirty="0"/>
          </a:p>
        </p:txBody>
      </p:sp>
      <p:sp>
        <p:nvSpPr>
          <p:cNvPr id="22" name="Заголовок 21"/>
          <p:cNvSpPr>
            <a:spLocks noGrp="1"/>
          </p:cNvSpPr>
          <p:nvPr>
            <p:ph type="title"/>
          </p:nvPr>
        </p:nvSpPr>
        <p:spPr>
          <a:xfrm>
            <a:off x="457200" y="254000"/>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lang="ru-RU" smtClean="0"/>
              <a:t>Образец заголовка</a:t>
            </a:r>
            <a:endParaRPr lang="en-US"/>
          </a:p>
        </p:txBody>
      </p:sp>
      <p:sp>
        <p:nvSpPr>
          <p:cNvPr id="1033" name="Текст 12"/>
          <p:cNvSpPr>
            <a:spLocks noGrp="1"/>
          </p:cNvSpPr>
          <p:nvPr>
            <p:ph type="body" idx="1"/>
          </p:nvPr>
        </p:nvSpPr>
        <p:spPr bwMode="auto">
          <a:xfrm>
            <a:off x="457200" y="16462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dk1" tx1="lt1" bg2="dk2"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29" r:id="rId7"/>
    <p:sldLayoutId id="2147483738" r:id="rId8"/>
    <p:sldLayoutId id="2147483739" r:id="rId9"/>
    <p:sldLayoutId id="2147483730" r:id="rId10"/>
    <p:sldLayoutId id="2147483731" r:id="rId11"/>
  </p:sldLayoutIdLst>
  <p:txStyles>
    <p:titleStyle>
      <a:lvl1pPr marL="53975" indent="-53975" algn="r" rtl="0" eaLnBrk="0" fontAlgn="base" hangingPunct="0">
        <a:spcBef>
          <a:spcPct val="0"/>
        </a:spcBef>
        <a:spcAft>
          <a:spcPct val="0"/>
        </a:spcAft>
        <a:defRPr sz="4600" kern="1200">
          <a:solidFill>
            <a:srgbClr val="EDE8CD"/>
          </a:solidFill>
          <a:effectLst>
            <a:outerShdw blurRad="38100" dist="25500" dir="5400000" algn="tl" rotWithShape="0">
              <a:srgbClr val="000000">
                <a:satMod val="180000"/>
                <a:alpha val="75000"/>
              </a:srgbClr>
            </a:outerShdw>
          </a:effectLst>
          <a:latin typeface="+mj-lt"/>
          <a:ea typeface="+mj-ea"/>
          <a:cs typeface="+mj-cs"/>
        </a:defRPr>
      </a:lvl1pPr>
      <a:lvl2pPr marL="53975" indent="-53975" algn="r" rtl="0" eaLnBrk="0" fontAlgn="base" hangingPunct="0">
        <a:spcBef>
          <a:spcPct val="0"/>
        </a:spcBef>
        <a:spcAft>
          <a:spcPct val="0"/>
        </a:spcAft>
        <a:defRPr sz="4600">
          <a:solidFill>
            <a:srgbClr val="EDE8CD"/>
          </a:solidFill>
          <a:latin typeface="Cambria" pitchFamily="18" charset="0"/>
        </a:defRPr>
      </a:lvl2pPr>
      <a:lvl3pPr marL="53975" indent="-53975" algn="r" rtl="0" eaLnBrk="0" fontAlgn="base" hangingPunct="0">
        <a:spcBef>
          <a:spcPct val="0"/>
        </a:spcBef>
        <a:spcAft>
          <a:spcPct val="0"/>
        </a:spcAft>
        <a:defRPr sz="4600">
          <a:solidFill>
            <a:srgbClr val="EDE8CD"/>
          </a:solidFill>
          <a:latin typeface="Cambria" pitchFamily="18" charset="0"/>
        </a:defRPr>
      </a:lvl3pPr>
      <a:lvl4pPr marL="53975" indent="-53975" algn="r" rtl="0" eaLnBrk="0" fontAlgn="base" hangingPunct="0">
        <a:spcBef>
          <a:spcPct val="0"/>
        </a:spcBef>
        <a:spcAft>
          <a:spcPct val="0"/>
        </a:spcAft>
        <a:defRPr sz="4600">
          <a:solidFill>
            <a:srgbClr val="EDE8CD"/>
          </a:solidFill>
          <a:latin typeface="Cambria" pitchFamily="18" charset="0"/>
        </a:defRPr>
      </a:lvl4pPr>
      <a:lvl5pPr marL="53975" indent="-53975" algn="r" rtl="0" eaLnBrk="0" fontAlgn="base" hangingPunct="0">
        <a:spcBef>
          <a:spcPct val="0"/>
        </a:spcBef>
        <a:spcAft>
          <a:spcPct val="0"/>
        </a:spcAft>
        <a:defRPr sz="4600">
          <a:solidFill>
            <a:srgbClr val="EDE8CD"/>
          </a:solidFill>
          <a:latin typeface="Cambria" pitchFamily="18" charset="0"/>
        </a:defRPr>
      </a:lvl5pPr>
      <a:lvl6pPr marL="511175" indent="-53975" algn="r" rtl="0" fontAlgn="base">
        <a:spcBef>
          <a:spcPct val="0"/>
        </a:spcBef>
        <a:spcAft>
          <a:spcPct val="0"/>
        </a:spcAft>
        <a:defRPr sz="4600">
          <a:solidFill>
            <a:srgbClr val="EDE8CD"/>
          </a:solidFill>
          <a:latin typeface="Cambria" pitchFamily="18" charset="0"/>
        </a:defRPr>
      </a:lvl6pPr>
      <a:lvl7pPr marL="968375" indent="-53975" algn="r" rtl="0" fontAlgn="base">
        <a:spcBef>
          <a:spcPct val="0"/>
        </a:spcBef>
        <a:spcAft>
          <a:spcPct val="0"/>
        </a:spcAft>
        <a:defRPr sz="4600">
          <a:solidFill>
            <a:srgbClr val="EDE8CD"/>
          </a:solidFill>
          <a:latin typeface="Cambria" pitchFamily="18" charset="0"/>
        </a:defRPr>
      </a:lvl7pPr>
      <a:lvl8pPr marL="1425575" indent="-53975" algn="r" rtl="0" fontAlgn="base">
        <a:spcBef>
          <a:spcPct val="0"/>
        </a:spcBef>
        <a:spcAft>
          <a:spcPct val="0"/>
        </a:spcAft>
        <a:defRPr sz="4600">
          <a:solidFill>
            <a:srgbClr val="EDE8CD"/>
          </a:solidFill>
          <a:latin typeface="Cambria" pitchFamily="18" charset="0"/>
        </a:defRPr>
      </a:lvl8pPr>
      <a:lvl9pPr marL="1882775" indent="-53975" algn="r" rtl="0" fontAlgn="base">
        <a:spcBef>
          <a:spcPct val="0"/>
        </a:spcBef>
        <a:spcAft>
          <a:spcPct val="0"/>
        </a:spcAft>
        <a:defRPr sz="4600">
          <a:solidFill>
            <a:srgbClr val="EDE8CD"/>
          </a:solidFill>
          <a:latin typeface="Cambria" pitchFamily="18" charset="0"/>
        </a:defRPr>
      </a:lvl9pPr>
      <a:extLst/>
    </p:titleStyle>
    <p:bodyStyle>
      <a:lvl1pPr marL="292100" indent="-292100" algn="l" rtl="0" eaLnBrk="0" fontAlgn="base" hangingPunct="0">
        <a:spcBef>
          <a:spcPct val="0"/>
        </a:spcBef>
        <a:spcAft>
          <a:spcPct val="0"/>
        </a:spcAft>
        <a:buClr>
          <a:schemeClr val="accent1"/>
        </a:buClr>
        <a:buSzPct val="70000"/>
        <a:buFont typeface="Wingdings 2" pitchFamily="18" charset="2"/>
        <a:buChar char=""/>
        <a:defRPr sz="3200" kern="1200">
          <a:solidFill>
            <a:schemeClr val="tx1"/>
          </a:solidFill>
          <a:latin typeface="+mn-lt"/>
          <a:ea typeface="+mn-ea"/>
          <a:cs typeface="+mn-cs"/>
        </a:defRPr>
      </a:lvl1pPr>
      <a:lvl2pPr marL="639763" indent="-228600" algn="l" rtl="0" eaLnBrk="0" fontAlgn="base" hangingPunct="0">
        <a:spcBef>
          <a:spcPts val="400"/>
        </a:spcBef>
        <a:spcAft>
          <a:spcPct val="0"/>
        </a:spcAft>
        <a:buClr>
          <a:schemeClr val="accent2"/>
        </a:buClr>
        <a:buSzPct val="90000"/>
        <a:buChar char="•"/>
        <a:defRPr sz="2600" kern="1200">
          <a:solidFill>
            <a:schemeClr val="tx1"/>
          </a:solidFill>
          <a:latin typeface="+mn-lt"/>
          <a:ea typeface="+mn-ea"/>
          <a:cs typeface="+mn-cs"/>
        </a:defRPr>
      </a:lvl2pPr>
      <a:lvl3pPr marL="822325" indent="-190500" algn="l" rtl="0" eaLnBrk="0" fontAlgn="base" hangingPunct="0">
        <a:spcBef>
          <a:spcPts val="400"/>
        </a:spcBef>
        <a:spcAft>
          <a:spcPct val="0"/>
        </a:spcAft>
        <a:buClr>
          <a:srgbClr val="9BBB59"/>
        </a:buClr>
        <a:buSzPct val="100000"/>
        <a:buFont typeface="Wingdings 2" pitchFamily="18" charset="2"/>
        <a:buChar char=""/>
        <a:defRPr sz="2300" kern="1200">
          <a:solidFill>
            <a:schemeClr val="tx1"/>
          </a:solidFill>
          <a:latin typeface="+mn-lt"/>
          <a:ea typeface="+mn-ea"/>
          <a:cs typeface="+mn-cs"/>
        </a:defRPr>
      </a:lvl3pPr>
      <a:lvl4pPr marL="1004888" indent="-182563" algn="l" rtl="0" eaLnBrk="0" fontAlgn="base" hangingPunct="0">
        <a:spcBef>
          <a:spcPts val="400"/>
        </a:spcBef>
        <a:spcAft>
          <a:spcPct val="0"/>
        </a:spcAft>
        <a:buClr>
          <a:srgbClr val="9BBB59"/>
        </a:buClr>
        <a:buSzPct val="100000"/>
        <a:buFont typeface="Wingdings 2" pitchFamily="18" charset="2"/>
        <a:buChar char=""/>
        <a:defRPr sz="2000" kern="1200">
          <a:solidFill>
            <a:schemeClr val="tx1"/>
          </a:solidFill>
          <a:latin typeface="+mn-lt"/>
          <a:ea typeface="+mn-ea"/>
          <a:cs typeface="+mn-cs"/>
        </a:defRPr>
      </a:lvl4pPr>
      <a:lvl5pPr marL="1187450" indent="-182563" algn="l" rtl="0" eaLnBrk="0" fontAlgn="base" hangingPunct="0">
        <a:spcBef>
          <a:spcPts val="400"/>
        </a:spcBef>
        <a:spcAft>
          <a:spcPct val="0"/>
        </a:spcAft>
        <a:buClr>
          <a:srgbClr val="9BBB59"/>
        </a:buClr>
        <a:buSzPct val="100000"/>
        <a:buFont typeface="Wingdings 2" pitchFamily="18" charset="2"/>
        <a:buChar char=""/>
        <a:defRPr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4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727192"/>
          </a:xfrm>
        </p:spPr>
        <p:txBody>
          <a:bodyPr>
            <a:normAutofit fontScale="90000"/>
          </a:bodyPr>
          <a:lstStyle/>
          <a:p>
            <a:pPr marL="54864" indent="0" algn="ctr" eaLnBrk="1" fontAlgn="auto" hangingPunct="1">
              <a:spcAft>
                <a:spcPts val="0"/>
              </a:spcAft>
              <a:defRPr/>
            </a:pPr>
            <a:r>
              <a:rPr lang="uk-UA" dirty="0" smtClean="0">
                <a:solidFill>
                  <a:srgbClr val="FFFF00"/>
                </a:solidFill>
              </a:rPr>
              <a:t>Тема: Холодильне обладнання</a:t>
            </a:r>
            <a:endParaRPr lang="ru-RU" dirty="0">
              <a:solidFill>
                <a:schemeClr val="tx2">
                  <a:tint val="100000"/>
                  <a:shade val="90000"/>
                  <a:satMod val="250000"/>
                  <a:alpha val="100000"/>
                </a:schemeClr>
              </a:solidFill>
            </a:endParaRPr>
          </a:p>
        </p:txBody>
      </p:sp>
      <p:pic>
        <p:nvPicPr>
          <p:cNvPr id="13314" name="Picture 2"/>
          <p:cNvPicPr>
            <a:picLocks noChangeAspect="1" noChangeArrowheads="1"/>
          </p:cNvPicPr>
          <p:nvPr/>
        </p:nvPicPr>
        <p:blipFill>
          <a:blip r:embed="rId2"/>
          <a:srcRect/>
          <a:stretch>
            <a:fillRect/>
          </a:stretch>
        </p:blipFill>
        <p:spPr bwMode="auto">
          <a:xfrm>
            <a:off x="539750" y="1341438"/>
            <a:ext cx="3744913" cy="2857500"/>
          </a:xfrm>
          <a:prstGeom prst="rect">
            <a:avLst/>
          </a:prstGeom>
          <a:noFill/>
          <a:ln w="9525">
            <a:noFill/>
            <a:miter lim="800000"/>
            <a:headEnd/>
            <a:tailEnd/>
          </a:ln>
        </p:spPr>
      </p:pic>
      <p:pic>
        <p:nvPicPr>
          <p:cNvPr id="13315" name="Picture 3"/>
          <p:cNvPicPr>
            <a:picLocks noGrp="1" noChangeAspect="1" noChangeArrowheads="1"/>
          </p:cNvPicPr>
          <p:nvPr>
            <p:ph idx="1"/>
          </p:nvPr>
        </p:nvPicPr>
        <p:blipFill>
          <a:blip r:embed="rId3"/>
          <a:srcRect/>
          <a:stretch>
            <a:fillRect/>
          </a:stretch>
        </p:blipFill>
        <p:spPr>
          <a:xfrm>
            <a:off x="4427538" y="1341438"/>
            <a:ext cx="4010025" cy="2857500"/>
          </a:xfrm>
        </p:spPr>
      </p:pic>
      <p:pic>
        <p:nvPicPr>
          <p:cNvPr id="13316" name="Picture 4"/>
          <p:cNvPicPr>
            <a:picLocks noChangeAspect="1" noChangeArrowheads="1"/>
          </p:cNvPicPr>
          <p:nvPr/>
        </p:nvPicPr>
        <p:blipFill>
          <a:blip r:embed="rId4"/>
          <a:srcRect/>
          <a:stretch>
            <a:fillRect/>
          </a:stretch>
        </p:blipFill>
        <p:spPr bwMode="auto">
          <a:xfrm>
            <a:off x="539750" y="3933825"/>
            <a:ext cx="3749675" cy="2706688"/>
          </a:xfrm>
          <a:prstGeom prst="rect">
            <a:avLst/>
          </a:prstGeom>
          <a:noFill/>
          <a:ln w="9525">
            <a:noFill/>
            <a:miter lim="800000"/>
            <a:headEnd/>
            <a:tailEnd/>
          </a:ln>
        </p:spPr>
      </p:pic>
      <p:pic>
        <p:nvPicPr>
          <p:cNvPr id="13317" name="Picture 5"/>
          <p:cNvPicPr>
            <a:picLocks noChangeAspect="1" noChangeArrowheads="1"/>
          </p:cNvPicPr>
          <p:nvPr/>
        </p:nvPicPr>
        <p:blipFill>
          <a:blip r:embed="rId5"/>
          <a:srcRect/>
          <a:stretch>
            <a:fillRect/>
          </a:stretch>
        </p:blipFill>
        <p:spPr bwMode="auto">
          <a:xfrm>
            <a:off x="4427538" y="4221163"/>
            <a:ext cx="3960812" cy="23764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Содержимое 2"/>
          <p:cNvSpPr>
            <a:spLocks noGrp="1"/>
          </p:cNvSpPr>
          <p:nvPr>
            <p:ph idx="1"/>
          </p:nvPr>
        </p:nvSpPr>
        <p:spPr/>
        <p:txBody>
          <a:bodyPr/>
          <a:lstStyle/>
          <a:p>
            <a:pPr algn="ctr" eaLnBrk="1" hangingPunct="1">
              <a:lnSpc>
                <a:spcPct val="150000"/>
              </a:lnSpc>
            </a:pPr>
            <a:r>
              <a:rPr lang="ru-RU" sz="4000" smtClean="0">
                <a:solidFill>
                  <a:srgbClr val="FFFF00"/>
                </a:solidFill>
              </a:rPr>
              <a:t>Правильне розташування обладнання – запорука Вашого усп</a:t>
            </a:r>
            <a:r>
              <a:rPr lang="uk-UA" sz="4000" smtClean="0">
                <a:solidFill>
                  <a:srgbClr val="FFFF00"/>
                </a:solidFill>
              </a:rPr>
              <a:t>і</a:t>
            </a:r>
            <a:r>
              <a:rPr lang="ru-RU" sz="4000" smtClean="0">
                <a:solidFill>
                  <a:srgbClr val="FFFF00"/>
                </a:solidFill>
              </a:rPr>
              <a:t>ху.</a:t>
            </a:r>
          </a:p>
          <a:p>
            <a:pPr eaLnBrk="1" hangingPunct="1"/>
            <a:endParaRPr lang="ru-RU"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lstStyle/>
          <a:p>
            <a:pPr marL="54864" indent="0" algn="ctr" eaLnBrk="1" fontAlgn="auto" hangingPunct="1">
              <a:spcAft>
                <a:spcPts val="0"/>
              </a:spcAft>
              <a:defRPr/>
            </a:pPr>
            <a:r>
              <a:rPr lang="uk-UA" dirty="0" smtClean="0">
                <a:solidFill>
                  <a:srgbClr val="FFFF00"/>
                </a:solidFill>
              </a:rPr>
              <a:t>План</a:t>
            </a:r>
            <a:endParaRPr lang="ru-RU" dirty="0">
              <a:solidFill>
                <a:srgbClr val="FFFF00"/>
              </a:solidFill>
            </a:endParaRPr>
          </a:p>
        </p:txBody>
      </p:sp>
      <p:sp>
        <p:nvSpPr>
          <p:cNvPr id="15362" name="Содержимое 2"/>
          <p:cNvSpPr>
            <a:spLocks noGrp="1"/>
          </p:cNvSpPr>
          <p:nvPr>
            <p:ph idx="1"/>
          </p:nvPr>
        </p:nvSpPr>
        <p:spPr/>
        <p:txBody>
          <a:bodyPr/>
          <a:lstStyle/>
          <a:p>
            <a:pPr marL="514350" indent="-514350" eaLnBrk="1" hangingPunct="1">
              <a:buFont typeface="Wingdings 2" pitchFamily="18" charset="2"/>
              <a:buNone/>
            </a:pPr>
            <a:r>
              <a:rPr lang="uk-UA" smtClean="0">
                <a:solidFill>
                  <a:srgbClr val="FFFF00"/>
                </a:solidFill>
              </a:rPr>
              <a:t>1. </a:t>
            </a:r>
            <a:r>
              <a:rPr lang="uk-UA" smtClean="0">
                <a:solidFill>
                  <a:srgbClr val="FFFF00"/>
                </a:solidFill>
                <a:latin typeface="Arial" charset="0"/>
              </a:rPr>
              <a:t>Х</a:t>
            </a:r>
            <a:r>
              <a:rPr lang="uk-UA" smtClean="0">
                <a:solidFill>
                  <a:srgbClr val="FFFF00"/>
                </a:solidFill>
              </a:rPr>
              <a:t>олодильне обладнання,  його класифікація і індексація.</a:t>
            </a:r>
          </a:p>
          <a:p>
            <a:pPr marL="514350" indent="-514350" eaLnBrk="1" hangingPunct="1">
              <a:buFont typeface="Wingdings 2" pitchFamily="18" charset="2"/>
              <a:buAutoNum type="arabicPeriod"/>
            </a:pPr>
            <a:endParaRPr lang="uk-UA" smtClean="0">
              <a:solidFill>
                <a:srgbClr val="FFFF00"/>
              </a:solidFill>
            </a:endParaRPr>
          </a:p>
          <a:p>
            <a:pPr marL="514350" indent="-514350" eaLnBrk="1" hangingPunct="1">
              <a:buFont typeface="Wingdings 2" pitchFamily="18" charset="2"/>
              <a:buNone/>
            </a:pPr>
            <a:r>
              <a:rPr lang="uk-UA" smtClean="0">
                <a:solidFill>
                  <a:srgbClr val="FFFF00"/>
                </a:solidFill>
              </a:rPr>
              <a:t>2. Види торговельного холодильного обладнання. Правила експлуатації.</a:t>
            </a:r>
          </a:p>
          <a:p>
            <a:pPr marL="514350" indent="-514350" eaLnBrk="1" hangingPunct="1">
              <a:buFont typeface="Wingdings 2" pitchFamily="18" charset="2"/>
              <a:buNone/>
            </a:pPr>
            <a:endParaRPr lang="uk-UA" smtClean="0">
              <a:solidFill>
                <a:srgbClr val="FFFF00"/>
              </a:solidFill>
            </a:endParaRPr>
          </a:p>
          <a:p>
            <a:pPr marL="514350" indent="-514350" eaLnBrk="1" hangingPunct="1">
              <a:buFont typeface="Wingdings 2" pitchFamily="18" charset="2"/>
              <a:buNone/>
            </a:pPr>
            <a:r>
              <a:rPr lang="uk-UA" smtClean="0">
                <a:solidFill>
                  <a:srgbClr val="FFFF00"/>
                </a:solidFill>
              </a:rPr>
              <a:t>3. Вимоги охорони праці щодо торговельного обладнання.</a:t>
            </a:r>
          </a:p>
          <a:p>
            <a:pPr marL="514350" indent="-514350" eaLnBrk="1" hangingPunct="1">
              <a:buFont typeface="Wingdings 2" pitchFamily="18" charset="2"/>
              <a:buNone/>
            </a:pPr>
            <a:endParaRPr lang="uk-UA" smtClean="0">
              <a:solidFill>
                <a:srgbClr val="FFFF00"/>
              </a:solidFill>
            </a:endParaRPr>
          </a:p>
          <a:p>
            <a:pPr marL="514350" indent="-514350" eaLnBrk="1" hangingPunct="1">
              <a:buFont typeface="Wingdings 2" pitchFamily="18" charset="2"/>
              <a:buNone/>
            </a:pPr>
            <a:endParaRPr lang="uk-UA" smtClean="0">
              <a:solidFill>
                <a:srgbClr val="FFFF00"/>
              </a:solidFill>
            </a:endParaRPr>
          </a:p>
          <a:p>
            <a:pPr marL="514350" indent="-514350" eaLnBrk="1" hangingPunct="1">
              <a:buFont typeface="Wingdings 2" pitchFamily="18" charset="2"/>
              <a:buNone/>
            </a:pPr>
            <a:endParaRPr lang="uk-UA" smtClean="0">
              <a:solidFill>
                <a:srgbClr val="FFFF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19256" cy="6343816"/>
          </a:xfrm>
        </p:spPr>
        <p:txBody>
          <a:bodyPr anchor="t"/>
          <a:lstStyle/>
          <a:p>
            <a:pPr marL="54864" indent="0" algn="ctr" eaLnBrk="1" fontAlgn="auto" hangingPunct="1">
              <a:spcAft>
                <a:spcPts val="0"/>
              </a:spcAft>
              <a:defRPr/>
            </a:pPr>
            <a:r>
              <a:rPr lang="uk-UA" sz="2800" dirty="0">
                <a:solidFill>
                  <a:srgbClr val="FFFF00"/>
                </a:solidFill>
              </a:rPr>
              <a:t>1. Торговельне холодильне обладнання,  його класифікація і </a:t>
            </a:r>
            <a:r>
              <a:rPr lang="uk-UA" sz="2800" dirty="0" smtClean="0">
                <a:solidFill>
                  <a:srgbClr val="FFFF00"/>
                </a:solidFill>
              </a:rPr>
              <a:t>індексація</a:t>
            </a:r>
            <a:r>
              <a:rPr lang="uk-UA" sz="3600" dirty="0">
                <a:solidFill>
                  <a:srgbClr val="FFFF00"/>
                </a:solidFill>
              </a:rPr>
              <a:t/>
            </a:r>
            <a:br>
              <a:rPr lang="uk-UA" sz="3600" dirty="0">
                <a:solidFill>
                  <a:srgbClr val="FFFF00"/>
                </a:solidFill>
              </a:rPr>
            </a:br>
            <a:r>
              <a:rPr lang="uk-UA" sz="3600" b="1" dirty="0" smtClean="0">
                <a:solidFill>
                  <a:srgbClr val="FFFF00"/>
                </a:solidFill>
              </a:rPr>
              <a:t>Торговельне холодильне обладнання (ТХО) </a:t>
            </a:r>
            <a:r>
              <a:rPr lang="uk-UA" sz="3600" dirty="0" smtClean="0">
                <a:solidFill>
                  <a:srgbClr val="FFFF00"/>
                </a:solidFill>
              </a:rPr>
              <a:t>об’єднує велику кількість видів машин, призначених для короткострокового зберігання, демонстрації та продажу швидкопсувних продовольчих товарів.</a:t>
            </a:r>
            <a:endParaRPr lang="ru-RU" sz="3600" dirty="0">
              <a:solidFill>
                <a:srgbClr val="FFFF00"/>
              </a:solidFill>
            </a:endParaRPr>
          </a:p>
        </p:txBody>
      </p:sp>
      <p:pic>
        <p:nvPicPr>
          <p:cNvPr id="16386" name="Picture 2"/>
          <p:cNvPicPr>
            <a:picLocks noGrp="1" noChangeAspect="1" noChangeArrowheads="1"/>
          </p:cNvPicPr>
          <p:nvPr>
            <p:ph idx="1"/>
          </p:nvPr>
        </p:nvPicPr>
        <p:blipFill>
          <a:blip r:embed="rId2"/>
          <a:srcRect/>
          <a:stretch>
            <a:fillRect/>
          </a:stretch>
        </p:blipFill>
        <p:spPr>
          <a:xfrm>
            <a:off x="395288" y="4581525"/>
            <a:ext cx="2376487" cy="2024063"/>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lstStyle/>
          <a:p>
            <a:pPr marL="54864" indent="0" algn="ctr" eaLnBrk="1" fontAlgn="auto" hangingPunct="1">
              <a:spcAft>
                <a:spcPts val="0"/>
              </a:spcAft>
              <a:defRPr/>
            </a:pPr>
            <a:r>
              <a:rPr lang="uk-UA" dirty="0" smtClean="0">
                <a:solidFill>
                  <a:srgbClr val="FFFF00"/>
                </a:solidFill>
              </a:rPr>
              <a:t>Класифікація ТХО:</a:t>
            </a:r>
            <a:endParaRPr lang="ru-RU" dirty="0">
              <a:solidFill>
                <a:srgbClr val="FFFF00"/>
              </a:solidFill>
            </a:endParaRPr>
          </a:p>
        </p:txBody>
      </p:sp>
      <p:sp>
        <p:nvSpPr>
          <p:cNvPr id="3" name="Содержимое 2"/>
          <p:cNvSpPr>
            <a:spLocks noGrp="1"/>
          </p:cNvSpPr>
          <p:nvPr>
            <p:ph idx="1"/>
          </p:nvPr>
        </p:nvSpPr>
        <p:spPr>
          <a:xfrm>
            <a:off x="250825" y="1646238"/>
            <a:ext cx="8713788" cy="4525962"/>
          </a:xfrm>
        </p:spPr>
        <p:txBody>
          <a:bodyPr>
            <a:normAutofit/>
          </a:bodyPr>
          <a:lstStyle/>
          <a:p>
            <a:pPr algn="ctr" eaLnBrk="1" fontAlgn="auto" hangingPunct="1">
              <a:lnSpc>
                <a:spcPct val="150000"/>
              </a:lnSpc>
              <a:spcBef>
                <a:spcPts val="0"/>
              </a:spcBef>
              <a:spcAft>
                <a:spcPts val="0"/>
              </a:spcAft>
              <a:buFont typeface="Wingdings 2"/>
              <a:buNone/>
              <a:defRPr/>
            </a:pPr>
            <a:r>
              <a:rPr lang="uk-UA" b="1" dirty="0" smtClean="0">
                <a:solidFill>
                  <a:srgbClr val="FFFF00"/>
                </a:solidFill>
                <a:latin typeface="+mj-lt"/>
              </a:rPr>
              <a:t>1. За призначенням :</a:t>
            </a:r>
          </a:p>
          <a:p>
            <a:pPr marL="0" indent="0" eaLnBrk="1" fontAlgn="auto" hangingPunct="1">
              <a:lnSpc>
                <a:spcPct val="150000"/>
              </a:lnSpc>
              <a:spcBef>
                <a:spcPts val="0"/>
              </a:spcBef>
              <a:spcAft>
                <a:spcPts val="0"/>
              </a:spcAft>
              <a:buFont typeface="Wingdings 2"/>
              <a:buNone/>
              <a:defRPr/>
            </a:pPr>
            <a:r>
              <a:rPr lang="uk-UA" dirty="0" smtClean="0">
                <a:solidFill>
                  <a:srgbClr val="FFFF00"/>
                </a:solidFill>
                <a:latin typeface="+mj-lt"/>
              </a:rPr>
              <a:t>- для зберігання швидкопсувних товарів;</a:t>
            </a:r>
          </a:p>
          <a:p>
            <a:pPr marL="0" indent="0" eaLnBrk="1" fontAlgn="auto" hangingPunct="1">
              <a:lnSpc>
                <a:spcPct val="150000"/>
              </a:lnSpc>
              <a:spcBef>
                <a:spcPts val="0"/>
              </a:spcBef>
              <a:spcAft>
                <a:spcPts val="0"/>
              </a:spcAft>
              <a:buFont typeface="Wingdings 2"/>
              <a:buNone/>
              <a:defRPr/>
            </a:pPr>
            <a:r>
              <a:rPr lang="uk-UA" dirty="0" smtClean="0">
                <a:solidFill>
                  <a:srgbClr val="FFFF00"/>
                </a:solidFill>
                <a:latin typeface="+mj-lt"/>
              </a:rPr>
              <a:t>- для демонстрації та продажу товарів.</a:t>
            </a:r>
          </a:p>
          <a:p>
            <a:pPr marL="0" indent="0" algn="ctr" eaLnBrk="1" fontAlgn="auto" hangingPunct="1">
              <a:spcBef>
                <a:spcPts val="0"/>
              </a:spcBef>
              <a:spcAft>
                <a:spcPts val="0"/>
              </a:spcAft>
              <a:buFont typeface="Wingdings 2"/>
              <a:buNone/>
              <a:defRPr/>
            </a:pPr>
            <a:endParaRPr lang="uk-UA" b="1" dirty="0" smtClean="0">
              <a:solidFill>
                <a:srgbClr val="FFFF00"/>
              </a:solidFill>
              <a:latin typeface="+mj-lt"/>
            </a:endParaRPr>
          </a:p>
          <a:p>
            <a:pPr algn="ctr" eaLnBrk="1" fontAlgn="auto" hangingPunct="1">
              <a:spcBef>
                <a:spcPts val="0"/>
              </a:spcBef>
              <a:spcAft>
                <a:spcPts val="0"/>
              </a:spcAft>
              <a:buFontTx/>
              <a:buChar char="-"/>
              <a:defRPr/>
            </a:pPr>
            <a:endParaRPr lang="uk-UA" b="1" dirty="0" smtClean="0">
              <a:solidFill>
                <a:srgbClr val="FFFF00"/>
              </a:solidFill>
              <a:latin typeface="+mj-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288" y="549275"/>
            <a:ext cx="8229600" cy="4525963"/>
          </a:xfrm>
        </p:spPr>
        <p:txBody>
          <a:bodyPr>
            <a:normAutofit/>
          </a:bodyPr>
          <a:lstStyle/>
          <a:p>
            <a:pPr algn="ctr" eaLnBrk="1" fontAlgn="auto" hangingPunct="1">
              <a:spcBef>
                <a:spcPts val="0"/>
              </a:spcBef>
              <a:spcAft>
                <a:spcPts val="0"/>
              </a:spcAft>
              <a:buFont typeface="Wingdings 2"/>
              <a:buNone/>
              <a:defRPr/>
            </a:pPr>
            <a:r>
              <a:rPr lang="uk-UA" b="1" dirty="0" smtClean="0">
                <a:solidFill>
                  <a:srgbClr val="FFFF00"/>
                </a:solidFill>
                <a:latin typeface="+mj-lt"/>
              </a:rPr>
              <a:t>2. За видами :</a:t>
            </a:r>
          </a:p>
          <a:p>
            <a:pPr eaLnBrk="1" fontAlgn="auto" hangingPunct="1">
              <a:spcBef>
                <a:spcPts val="0"/>
              </a:spcBef>
              <a:spcAft>
                <a:spcPts val="0"/>
              </a:spcAft>
              <a:buFont typeface="Wingdings 2"/>
              <a:buNone/>
              <a:defRPr/>
            </a:pPr>
            <a:r>
              <a:rPr lang="uk-UA" dirty="0" smtClean="0">
                <a:solidFill>
                  <a:srgbClr val="FFFF00"/>
                </a:solidFill>
                <a:latin typeface="+mj-lt"/>
              </a:rPr>
              <a:t>- холодильні і морозильні прилавки;</a:t>
            </a:r>
          </a:p>
          <a:p>
            <a:pPr eaLnBrk="1" fontAlgn="auto" hangingPunct="1">
              <a:spcBef>
                <a:spcPts val="0"/>
              </a:spcBef>
              <a:spcAft>
                <a:spcPts val="0"/>
              </a:spcAft>
              <a:buFont typeface="Wingdings 2"/>
              <a:buNone/>
              <a:defRPr/>
            </a:pPr>
            <a:r>
              <a:rPr lang="uk-UA" dirty="0" smtClean="0">
                <a:solidFill>
                  <a:srgbClr val="FFFF00"/>
                </a:solidFill>
                <a:latin typeface="+mj-lt"/>
              </a:rPr>
              <a:t>- холодильні і морозильні вітрини;</a:t>
            </a:r>
          </a:p>
          <a:p>
            <a:pPr eaLnBrk="1" fontAlgn="auto" hangingPunct="1">
              <a:spcBef>
                <a:spcPts val="0"/>
              </a:spcBef>
              <a:spcAft>
                <a:spcPts val="0"/>
              </a:spcAft>
              <a:buFont typeface="Wingdings 2"/>
              <a:buNone/>
              <a:defRPr/>
            </a:pPr>
            <a:endParaRPr lang="uk-UA" b="1" dirty="0" smtClean="0">
              <a:solidFill>
                <a:srgbClr val="FFFF00"/>
              </a:solidFill>
              <a:latin typeface="+mj-lt"/>
            </a:endParaRPr>
          </a:p>
        </p:txBody>
      </p:sp>
      <p:pic>
        <p:nvPicPr>
          <p:cNvPr id="18434" name="Picture 2"/>
          <p:cNvPicPr>
            <a:picLocks noChangeAspect="1" noChangeArrowheads="1"/>
          </p:cNvPicPr>
          <p:nvPr/>
        </p:nvPicPr>
        <p:blipFill>
          <a:blip r:embed="rId2"/>
          <a:srcRect t="11040" b="13937"/>
          <a:stretch>
            <a:fillRect/>
          </a:stretch>
        </p:blipFill>
        <p:spPr bwMode="auto">
          <a:xfrm>
            <a:off x="250825" y="2914650"/>
            <a:ext cx="5362575" cy="3167063"/>
          </a:xfrm>
          <a:prstGeom prst="rect">
            <a:avLst/>
          </a:prstGeom>
          <a:noFill/>
          <a:ln w="9525">
            <a:noFill/>
            <a:miter lim="800000"/>
            <a:headEnd/>
            <a:tailEnd/>
          </a:ln>
        </p:spPr>
      </p:pic>
      <p:pic>
        <p:nvPicPr>
          <p:cNvPr id="18435" name="Picture 3"/>
          <p:cNvPicPr>
            <a:picLocks noChangeAspect="1" noChangeArrowheads="1"/>
          </p:cNvPicPr>
          <p:nvPr/>
        </p:nvPicPr>
        <p:blipFill>
          <a:blip r:embed="rId3"/>
          <a:srcRect/>
          <a:stretch>
            <a:fillRect/>
          </a:stretch>
        </p:blipFill>
        <p:spPr bwMode="auto">
          <a:xfrm>
            <a:off x="5219700" y="2349500"/>
            <a:ext cx="3600450" cy="4298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412" y="620688"/>
            <a:ext cx="7931224" cy="857256"/>
          </a:xfrm>
        </p:spPr>
        <p:txBody>
          <a:bodyPr>
            <a:normAutofit fontScale="90000"/>
          </a:bodyPr>
          <a:lstStyle/>
          <a:p>
            <a:pPr marL="54864" indent="0" algn="l" eaLnBrk="1" fontAlgn="auto" hangingPunct="1">
              <a:spcAft>
                <a:spcPts val="0"/>
              </a:spcAft>
              <a:defRPr/>
            </a:pP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dirty="0" smtClean="0">
                <a:solidFill>
                  <a:srgbClr val="FFFF00"/>
                </a:solidFill>
              </a:rPr>
              <a:t/>
            </a:r>
            <a:br>
              <a:rPr lang="ru-RU" dirty="0" smtClean="0">
                <a:solidFill>
                  <a:srgbClr val="FFFF00"/>
                </a:solidFill>
              </a:rPr>
            </a:br>
            <a:r>
              <a:rPr lang="ru-RU" sz="4000" dirty="0" smtClean="0">
                <a:solidFill>
                  <a:srgbClr val="FFFF00"/>
                </a:solidFill>
              </a:rPr>
              <a:t>- холодильний прилавок-в</a:t>
            </a:r>
            <a:r>
              <a:rPr lang="uk-UA" sz="4000" dirty="0" smtClean="0">
                <a:solidFill>
                  <a:srgbClr val="FFFF00"/>
                </a:solidFill>
              </a:rPr>
              <a:t>і</a:t>
            </a:r>
            <a:r>
              <a:rPr lang="ru-RU" sz="4000" dirty="0" smtClean="0">
                <a:solidFill>
                  <a:srgbClr val="FFFF00"/>
                </a:solidFill>
              </a:rPr>
              <a:t>трина;</a:t>
            </a:r>
            <a:br>
              <a:rPr lang="ru-RU" sz="4000" dirty="0" smtClean="0">
                <a:solidFill>
                  <a:srgbClr val="FFFF00"/>
                </a:solidFill>
              </a:rPr>
            </a:br>
            <a:r>
              <a:rPr lang="ru-RU" sz="4000" dirty="0" smtClean="0">
                <a:solidFill>
                  <a:srgbClr val="FFFF00"/>
                </a:solidFill>
              </a:rPr>
              <a:t>- холодильна шафа;</a:t>
            </a:r>
            <a:endParaRPr lang="ru-RU" sz="4000" dirty="0">
              <a:solidFill>
                <a:srgbClr val="FFFF00"/>
              </a:solidFill>
            </a:endParaRPr>
          </a:p>
        </p:txBody>
      </p:sp>
      <p:pic>
        <p:nvPicPr>
          <p:cNvPr id="19458" name="Picture 2"/>
          <p:cNvPicPr>
            <a:picLocks noGrp="1" noChangeAspect="1" noChangeArrowheads="1"/>
          </p:cNvPicPr>
          <p:nvPr>
            <p:ph idx="1"/>
          </p:nvPr>
        </p:nvPicPr>
        <p:blipFill>
          <a:blip r:embed="rId2"/>
          <a:srcRect/>
          <a:stretch>
            <a:fillRect/>
          </a:stretch>
        </p:blipFill>
        <p:spPr>
          <a:xfrm>
            <a:off x="250825" y="2276475"/>
            <a:ext cx="4562475" cy="4248150"/>
          </a:xfrm>
        </p:spPr>
      </p:pic>
      <p:pic>
        <p:nvPicPr>
          <p:cNvPr id="19459" name="Picture 2"/>
          <p:cNvPicPr>
            <a:picLocks noChangeAspect="1" noChangeArrowheads="1"/>
          </p:cNvPicPr>
          <p:nvPr/>
        </p:nvPicPr>
        <p:blipFill>
          <a:blip r:embed="rId3"/>
          <a:srcRect/>
          <a:stretch>
            <a:fillRect/>
          </a:stretch>
        </p:blipFill>
        <p:spPr bwMode="auto">
          <a:xfrm>
            <a:off x="4787900" y="2060575"/>
            <a:ext cx="4176713" cy="4643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143000"/>
          </a:xfrm>
        </p:spPr>
        <p:txBody>
          <a:bodyPr anchor="t">
            <a:noAutofit/>
          </a:bodyPr>
          <a:lstStyle/>
          <a:p>
            <a:pPr marL="54864" indent="0" algn="l" eaLnBrk="1" fontAlgn="auto" hangingPunct="1">
              <a:spcAft>
                <a:spcPts val="0"/>
              </a:spcAft>
              <a:defRPr/>
            </a:pPr>
            <a:r>
              <a:rPr lang="uk-UA" sz="3600" dirty="0" smtClean="0">
                <a:solidFill>
                  <a:srgbClr val="FFFF00"/>
                </a:solidFill>
              </a:rPr>
              <a:t>- холодильні камери;</a:t>
            </a:r>
            <a:br>
              <a:rPr lang="uk-UA" sz="3600" dirty="0" smtClean="0">
                <a:solidFill>
                  <a:srgbClr val="FFFF00"/>
                </a:solidFill>
              </a:rPr>
            </a:br>
            <a:r>
              <a:rPr lang="uk-UA" sz="3600" dirty="0" smtClean="0">
                <a:solidFill>
                  <a:srgbClr val="FFFF00"/>
                </a:solidFill>
              </a:rPr>
              <a:t>- холодильні столи;</a:t>
            </a:r>
            <a:endParaRPr lang="ru-RU" sz="3600" dirty="0">
              <a:solidFill>
                <a:srgbClr val="FFFF00"/>
              </a:solidFill>
            </a:endParaRPr>
          </a:p>
        </p:txBody>
      </p:sp>
      <p:pic>
        <p:nvPicPr>
          <p:cNvPr id="20482" name="Picture 3"/>
          <p:cNvPicPr>
            <a:picLocks noChangeAspect="1" noChangeArrowheads="1"/>
          </p:cNvPicPr>
          <p:nvPr/>
        </p:nvPicPr>
        <p:blipFill>
          <a:blip r:embed="rId2"/>
          <a:srcRect t="19038" b="15521"/>
          <a:stretch>
            <a:fillRect/>
          </a:stretch>
        </p:blipFill>
        <p:spPr bwMode="auto">
          <a:xfrm>
            <a:off x="4057650" y="2492375"/>
            <a:ext cx="5054600" cy="3263900"/>
          </a:xfrm>
          <a:prstGeom prst="rect">
            <a:avLst/>
          </a:prstGeom>
          <a:noFill/>
          <a:ln w="9525">
            <a:noFill/>
            <a:miter lim="800000"/>
            <a:headEnd/>
            <a:tailEnd/>
          </a:ln>
        </p:spPr>
      </p:pic>
      <p:pic>
        <p:nvPicPr>
          <p:cNvPr id="20483" name="Picture 16" descr="KXN"/>
          <p:cNvPicPr>
            <a:picLocks noChangeAspect="1" noChangeArrowheads="1"/>
          </p:cNvPicPr>
          <p:nvPr/>
        </p:nvPicPr>
        <p:blipFill>
          <a:blip r:embed="rId3"/>
          <a:srcRect l="5379" t="4652" r="8211" b="3181"/>
          <a:stretch>
            <a:fillRect/>
          </a:stretch>
        </p:blipFill>
        <p:spPr bwMode="auto">
          <a:xfrm>
            <a:off x="179388" y="2276475"/>
            <a:ext cx="4057650" cy="394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548680"/>
            <a:ext cx="8157592" cy="1440160"/>
          </a:xfrm>
        </p:spPr>
        <p:txBody>
          <a:bodyPr>
            <a:normAutofit fontScale="90000"/>
          </a:bodyPr>
          <a:lstStyle/>
          <a:p>
            <a:pPr marL="54864" indent="0" algn="l" eaLnBrk="1" fontAlgn="auto" hangingPunct="1">
              <a:spcAft>
                <a:spcPts val="0"/>
              </a:spcAft>
              <a:defRPr/>
            </a:pP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a:r>
            <a:br>
              <a:rPr lang="uk-UA" sz="3600" dirty="0" smtClean="0">
                <a:solidFill>
                  <a:srgbClr val="FFFF00"/>
                </a:solidFill>
              </a:rPr>
            </a:br>
            <a:r>
              <a:rPr lang="uk-UA" sz="3600" dirty="0" smtClean="0">
                <a:solidFill>
                  <a:srgbClr val="FFFF00"/>
                </a:solidFill>
              </a:rPr>
              <a:t>- спеціалізоване устаткування</a:t>
            </a:r>
            <a:br>
              <a:rPr lang="uk-UA" sz="3600" dirty="0" smtClean="0">
                <a:solidFill>
                  <a:srgbClr val="FFFF00"/>
                </a:solidFill>
              </a:rPr>
            </a:br>
            <a:r>
              <a:rPr lang="uk-UA" sz="3600" dirty="0" smtClean="0">
                <a:solidFill>
                  <a:srgbClr val="FFFF00"/>
                </a:solidFill>
              </a:rPr>
              <a:t>( льодогенератори, охолоджувальні винні шафи)  </a:t>
            </a:r>
            <a:endParaRPr lang="ru-RU" sz="3600" dirty="0">
              <a:solidFill>
                <a:srgbClr val="FFFF00"/>
              </a:solidFill>
            </a:endParaRPr>
          </a:p>
        </p:txBody>
      </p:sp>
      <p:pic>
        <p:nvPicPr>
          <p:cNvPr id="21506" name="Рисунок 3" descr="241.jpg"/>
          <p:cNvPicPr>
            <a:picLocks noChangeAspect="1"/>
          </p:cNvPicPr>
          <p:nvPr/>
        </p:nvPicPr>
        <p:blipFill>
          <a:blip r:embed="rId2"/>
          <a:srcRect/>
          <a:stretch>
            <a:fillRect/>
          </a:stretch>
        </p:blipFill>
        <p:spPr bwMode="auto">
          <a:xfrm>
            <a:off x="539750" y="2133600"/>
            <a:ext cx="3805238" cy="4535488"/>
          </a:xfrm>
          <a:prstGeom prst="rect">
            <a:avLst/>
          </a:prstGeom>
          <a:noFill/>
          <a:ln w="9525">
            <a:noFill/>
            <a:miter lim="800000"/>
            <a:headEnd/>
            <a:tailEnd/>
          </a:ln>
        </p:spPr>
      </p:pic>
      <p:pic>
        <p:nvPicPr>
          <p:cNvPr id="21507" name="Рисунок 4" descr="242.jpg"/>
          <p:cNvPicPr>
            <a:picLocks noChangeAspect="1"/>
          </p:cNvPicPr>
          <p:nvPr/>
        </p:nvPicPr>
        <p:blipFill>
          <a:blip r:embed="rId3"/>
          <a:srcRect/>
          <a:stretch>
            <a:fillRect/>
          </a:stretch>
        </p:blipFill>
        <p:spPr bwMode="auto">
          <a:xfrm>
            <a:off x="4356100" y="2133600"/>
            <a:ext cx="4248150" cy="4535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nchor="t"/>
          <a:lstStyle/>
          <a:p>
            <a:pPr marL="54864" indent="0" algn="ctr" eaLnBrk="1" fontAlgn="auto" hangingPunct="1">
              <a:spcAft>
                <a:spcPts val="0"/>
              </a:spcAft>
              <a:defRPr/>
            </a:pPr>
            <a:r>
              <a:rPr lang="uk-UA" sz="3600" dirty="0" smtClean="0">
                <a:solidFill>
                  <a:srgbClr val="FFFF00"/>
                </a:solidFill>
              </a:rPr>
              <a:t>3. За місцем розташування:</a:t>
            </a:r>
            <a:endParaRPr lang="ru-RU" sz="3600" dirty="0">
              <a:solidFill>
                <a:srgbClr val="FFFF00"/>
              </a:solidFill>
            </a:endParaRPr>
          </a:p>
        </p:txBody>
      </p:sp>
      <p:sp>
        <p:nvSpPr>
          <p:cNvPr id="22530" name="Содержимое 2"/>
          <p:cNvSpPr>
            <a:spLocks noGrp="1"/>
          </p:cNvSpPr>
          <p:nvPr>
            <p:ph idx="1"/>
          </p:nvPr>
        </p:nvSpPr>
        <p:spPr>
          <a:xfrm>
            <a:off x="457200" y="1125538"/>
            <a:ext cx="8229600" cy="5046662"/>
          </a:xfrm>
        </p:spPr>
        <p:txBody>
          <a:bodyPr/>
          <a:lstStyle/>
          <a:p>
            <a:pPr eaLnBrk="1" hangingPunct="1">
              <a:buFont typeface="Wingdings 2" pitchFamily="18" charset="2"/>
              <a:buNone/>
            </a:pPr>
            <a:r>
              <a:rPr lang="uk-UA" smtClean="0">
                <a:solidFill>
                  <a:srgbClr val="FFFF00"/>
                </a:solidFill>
              </a:rPr>
              <a:t>- у торговельному залі;</a:t>
            </a:r>
          </a:p>
          <a:p>
            <a:pPr eaLnBrk="1" hangingPunct="1">
              <a:buFont typeface="Wingdings 2" pitchFamily="18" charset="2"/>
              <a:buNone/>
            </a:pPr>
            <a:r>
              <a:rPr lang="uk-UA" smtClean="0">
                <a:solidFill>
                  <a:srgbClr val="FFFF00"/>
                </a:solidFill>
              </a:rPr>
              <a:t>- для складських і підсобних приміщень.</a:t>
            </a:r>
            <a:endParaRPr lang="ru-RU" smtClean="0">
              <a:solidFill>
                <a:srgbClr val="FFFF00"/>
              </a:solidFill>
            </a:endParaRPr>
          </a:p>
        </p:txBody>
      </p:sp>
      <p:pic>
        <p:nvPicPr>
          <p:cNvPr id="22531" name="Picture 2"/>
          <p:cNvPicPr>
            <a:picLocks noChangeAspect="1" noChangeArrowheads="1"/>
          </p:cNvPicPr>
          <p:nvPr/>
        </p:nvPicPr>
        <p:blipFill>
          <a:blip r:embed="rId2"/>
          <a:srcRect/>
          <a:stretch>
            <a:fillRect/>
          </a:stretch>
        </p:blipFill>
        <p:spPr bwMode="auto">
          <a:xfrm>
            <a:off x="179388" y="2565400"/>
            <a:ext cx="4805362" cy="4049713"/>
          </a:xfrm>
          <a:prstGeom prst="rect">
            <a:avLst/>
          </a:prstGeom>
          <a:noFill/>
          <a:ln w="9525">
            <a:noFill/>
            <a:miter lim="800000"/>
            <a:headEnd/>
            <a:tailEnd/>
          </a:ln>
        </p:spPr>
      </p:pic>
      <p:pic>
        <p:nvPicPr>
          <p:cNvPr id="22532" name="Picture 2"/>
          <p:cNvPicPr>
            <a:picLocks noChangeAspect="1" noChangeArrowheads="1"/>
          </p:cNvPicPr>
          <p:nvPr/>
        </p:nvPicPr>
        <p:blipFill>
          <a:blip r:embed="rId3"/>
          <a:srcRect l="5524" t="6769" r="5730" b="10834"/>
          <a:stretch>
            <a:fillRect/>
          </a:stretch>
        </p:blipFill>
        <p:spPr bwMode="auto">
          <a:xfrm>
            <a:off x="4997450" y="2565400"/>
            <a:ext cx="4111625" cy="4049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lstStyle/>
          <a:p>
            <a:pPr marL="54864" indent="0" algn="ctr" eaLnBrk="1" fontAlgn="auto" hangingPunct="1">
              <a:spcAft>
                <a:spcPts val="0"/>
              </a:spcAft>
              <a:defRPr/>
            </a:pPr>
            <a:r>
              <a:rPr lang="uk-UA" sz="3200" dirty="0" smtClean="0">
                <a:solidFill>
                  <a:srgbClr val="FFFF00"/>
                </a:solidFill>
              </a:rPr>
              <a:t>4. За температурним режимом охолоджувального об’єму:</a:t>
            </a:r>
            <a:endParaRPr lang="ru-RU" sz="3200" dirty="0">
              <a:solidFill>
                <a:srgbClr val="FFFF00"/>
              </a:solidFill>
            </a:endParaRPr>
          </a:p>
        </p:txBody>
      </p:sp>
      <p:sp>
        <p:nvSpPr>
          <p:cNvPr id="3" name="Содержимое 2"/>
          <p:cNvSpPr>
            <a:spLocks noGrp="1"/>
          </p:cNvSpPr>
          <p:nvPr>
            <p:ph idx="1"/>
          </p:nvPr>
        </p:nvSpPr>
        <p:spPr/>
        <p:txBody>
          <a:bodyPr>
            <a:normAutofit/>
          </a:bodyPr>
          <a:lstStyle/>
          <a:p>
            <a:pPr marL="0" indent="0" eaLnBrk="1" fontAlgn="auto" hangingPunct="1">
              <a:spcBef>
                <a:spcPts val="0"/>
              </a:spcBef>
              <a:spcAft>
                <a:spcPts val="0"/>
              </a:spcAft>
              <a:buFont typeface="Wingdings 2"/>
              <a:buNone/>
              <a:defRPr/>
            </a:pPr>
            <a:r>
              <a:rPr lang="uk-UA" dirty="0" smtClean="0">
                <a:solidFill>
                  <a:srgbClr val="FFFF00"/>
                </a:solidFill>
              </a:rPr>
              <a:t>- високотемпературне (+4 - +12 С);</a:t>
            </a:r>
          </a:p>
          <a:p>
            <a:pPr eaLnBrk="1" fontAlgn="auto" hangingPunct="1">
              <a:spcBef>
                <a:spcPts val="0"/>
              </a:spcBef>
              <a:spcAft>
                <a:spcPts val="0"/>
              </a:spcAft>
              <a:buFontTx/>
              <a:buChar char="-"/>
              <a:defRPr/>
            </a:pPr>
            <a:endParaRPr lang="uk-UA" dirty="0" smtClean="0">
              <a:solidFill>
                <a:srgbClr val="FFFF00"/>
              </a:solidFill>
            </a:endParaRPr>
          </a:p>
          <a:p>
            <a:pPr eaLnBrk="1" fontAlgn="auto" hangingPunct="1">
              <a:spcBef>
                <a:spcPts val="0"/>
              </a:spcBef>
              <a:spcAft>
                <a:spcPts val="0"/>
              </a:spcAft>
              <a:buFont typeface="Wingdings 2"/>
              <a:buNone/>
              <a:defRPr/>
            </a:pPr>
            <a:r>
              <a:rPr lang="uk-UA" dirty="0" smtClean="0">
                <a:solidFill>
                  <a:srgbClr val="FFFF00"/>
                </a:solidFill>
              </a:rPr>
              <a:t>- середньотемпературне ( від 0 до +8 С) залежно від груп продовольчих товарів;</a:t>
            </a:r>
          </a:p>
          <a:p>
            <a:pPr eaLnBrk="1" fontAlgn="auto" hangingPunct="1">
              <a:spcBef>
                <a:spcPts val="0"/>
              </a:spcBef>
              <a:spcAft>
                <a:spcPts val="0"/>
              </a:spcAft>
              <a:buFont typeface="Wingdings 2"/>
              <a:buNone/>
              <a:defRPr/>
            </a:pPr>
            <a:endParaRPr lang="uk-UA" dirty="0" smtClean="0">
              <a:solidFill>
                <a:srgbClr val="FF0000"/>
              </a:solidFill>
            </a:endParaRPr>
          </a:p>
          <a:p>
            <a:pPr eaLnBrk="1" fontAlgn="auto" hangingPunct="1">
              <a:spcBef>
                <a:spcPts val="0"/>
              </a:spcBef>
              <a:spcAft>
                <a:spcPts val="0"/>
              </a:spcAft>
              <a:buFont typeface="Wingdings 2"/>
              <a:buNone/>
              <a:defRPr/>
            </a:pPr>
            <a:r>
              <a:rPr lang="uk-UA" dirty="0" smtClean="0">
                <a:solidFill>
                  <a:srgbClr val="FFFF00"/>
                </a:solidFill>
              </a:rPr>
              <a:t>- низькотемпературне  (-12, -18 - 25 С);</a:t>
            </a:r>
          </a:p>
          <a:p>
            <a:pPr eaLnBrk="1" fontAlgn="auto" hangingPunct="1">
              <a:spcBef>
                <a:spcPts val="0"/>
              </a:spcBef>
              <a:spcAft>
                <a:spcPts val="0"/>
              </a:spcAft>
              <a:buFont typeface="Wingdings 2"/>
              <a:buNone/>
              <a:defRPr/>
            </a:pPr>
            <a:r>
              <a:rPr lang="ru-RU" dirty="0" smtClean="0">
                <a:solidFill>
                  <a:srgbClr val="FFFF00"/>
                </a:solidFill>
              </a:rPr>
              <a:t>- комбіноване. </a:t>
            </a:r>
            <a:endParaRPr lang="ru-RU" dirty="0">
              <a:solidFill>
                <a:srgbClr val="FFFF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normAutofit fontScale="90000"/>
          </a:bodyPr>
          <a:lstStyle/>
          <a:p>
            <a:pPr marL="54864" indent="0" algn="l" eaLnBrk="1" fontAlgn="auto" hangingPunct="1">
              <a:spcAft>
                <a:spcPts val="0"/>
              </a:spcAft>
              <a:defRPr/>
            </a:pPr>
            <a:r>
              <a:rPr lang="uk-UA" dirty="0" smtClean="0">
                <a:solidFill>
                  <a:schemeClr val="tx2">
                    <a:tint val="100000"/>
                    <a:shade val="90000"/>
                    <a:satMod val="250000"/>
                    <a:alpha val="100000"/>
                  </a:schemeClr>
                </a:solidFill>
              </a:rPr>
              <a:t>Холодильні шафи(темп.режим)</a:t>
            </a:r>
            <a:endParaRPr lang="ru-RU" dirty="0">
              <a:solidFill>
                <a:schemeClr val="tx2">
                  <a:tint val="100000"/>
                  <a:shade val="90000"/>
                  <a:satMod val="250000"/>
                  <a:alpha val="100000"/>
                </a:schemeClr>
              </a:solidFill>
            </a:endParaRPr>
          </a:p>
        </p:txBody>
      </p:sp>
      <p:pic>
        <p:nvPicPr>
          <p:cNvPr id="24578" name="Picture 2"/>
          <p:cNvPicPr>
            <a:picLocks noGrp="1" noChangeAspect="1" noChangeArrowheads="1"/>
          </p:cNvPicPr>
          <p:nvPr>
            <p:ph idx="1"/>
          </p:nvPr>
        </p:nvPicPr>
        <p:blipFill>
          <a:blip r:embed="rId2"/>
          <a:srcRect/>
          <a:stretch>
            <a:fillRect/>
          </a:stretch>
        </p:blipFill>
        <p:spPr>
          <a:xfrm>
            <a:off x="395288" y="1557338"/>
            <a:ext cx="5689600" cy="4248150"/>
          </a:xfrm>
        </p:spPr>
      </p:pic>
      <p:pic>
        <p:nvPicPr>
          <p:cNvPr id="24579" name="Picture 2"/>
          <p:cNvPicPr>
            <a:picLocks noChangeAspect="1" noChangeArrowheads="1"/>
          </p:cNvPicPr>
          <p:nvPr/>
        </p:nvPicPr>
        <p:blipFill>
          <a:blip r:embed="rId3"/>
          <a:srcRect/>
          <a:stretch>
            <a:fillRect/>
          </a:stretch>
        </p:blipFill>
        <p:spPr bwMode="auto">
          <a:xfrm>
            <a:off x="5724525" y="2924175"/>
            <a:ext cx="3238500" cy="3529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lstStyle/>
          <a:p>
            <a:pPr marL="54864" indent="0" algn="ctr" eaLnBrk="1" fontAlgn="auto" hangingPunct="1">
              <a:spcAft>
                <a:spcPts val="0"/>
              </a:spcAft>
              <a:defRPr/>
            </a:pPr>
            <a:r>
              <a:rPr lang="uk-UA" sz="3600" dirty="0" smtClean="0">
                <a:solidFill>
                  <a:srgbClr val="FFFF00"/>
                </a:solidFill>
              </a:rPr>
              <a:t>5. За розміщенням агрегату: </a:t>
            </a:r>
            <a:endParaRPr lang="ru-RU" sz="3600" dirty="0">
              <a:solidFill>
                <a:schemeClr val="tx2">
                  <a:tint val="100000"/>
                  <a:shade val="90000"/>
                  <a:satMod val="250000"/>
                  <a:alpha val="100000"/>
                </a:schemeClr>
              </a:solidFill>
            </a:endParaRPr>
          </a:p>
        </p:txBody>
      </p:sp>
      <p:sp>
        <p:nvSpPr>
          <p:cNvPr id="25602" name="Содержимое 2"/>
          <p:cNvSpPr>
            <a:spLocks noGrp="1"/>
          </p:cNvSpPr>
          <p:nvPr>
            <p:ph idx="1"/>
          </p:nvPr>
        </p:nvSpPr>
        <p:spPr>
          <a:xfrm>
            <a:off x="323850" y="1646238"/>
            <a:ext cx="8362950" cy="4525962"/>
          </a:xfrm>
        </p:spPr>
        <p:txBody>
          <a:bodyPr/>
          <a:lstStyle/>
          <a:p>
            <a:pPr eaLnBrk="1" hangingPunct="1">
              <a:buFont typeface="Wingdings 2" pitchFamily="18" charset="2"/>
              <a:buNone/>
            </a:pPr>
            <a:r>
              <a:rPr lang="uk-UA" smtClean="0">
                <a:solidFill>
                  <a:srgbClr val="FFFF00"/>
                </a:solidFill>
              </a:rPr>
              <a:t>- з вмонтованим холодильним агрегатом використовується в невеликих підприємствах. </a:t>
            </a:r>
          </a:p>
          <a:p>
            <a:pPr eaLnBrk="1" hangingPunct="1">
              <a:buFont typeface="Wingdings 2" pitchFamily="18" charset="2"/>
              <a:buNone/>
            </a:pPr>
            <a:r>
              <a:rPr lang="uk-UA" smtClean="0">
                <a:solidFill>
                  <a:srgbClr val="FFFF00"/>
                </a:solidFill>
              </a:rPr>
              <a:t>- з виносним агрегатом, встановлюється на великих підприємствах, де застосовується метод самообслуговування.</a:t>
            </a:r>
            <a:endParaRPr lang="ru-RU" smtClean="0"/>
          </a:p>
          <a:p>
            <a:pPr eaLnBrk="1" hangingPunct="1"/>
            <a:endParaRPr lang="uk-UA" smtClean="0">
              <a:solidFill>
                <a:srgbClr val="FFFF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14338"/>
            <a:ext cx="8229600" cy="1219200"/>
          </a:xfrm>
        </p:spPr>
        <p:txBody>
          <a:bodyPr/>
          <a:lstStyle/>
          <a:p>
            <a:pPr marL="54864" indent="0" algn="ctr" eaLnBrk="1" fontAlgn="auto" hangingPunct="1">
              <a:spcAft>
                <a:spcPts val="0"/>
              </a:spcAft>
              <a:defRPr/>
            </a:pPr>
            <a:r>
              <a:rPr lang="uk-UA" sz="3200" b="1" dirty="0" smtClean="0">
                <a:solidFill>
                  <a:srgbClr val="FFFF00"/>
                </a:solidFill>
              </a:rPr>
              <a:t>6. За кліматичними зонами </a:t>
            </a:r>
            <a:endParaRPr lang="ru-RU" sz="3200" b="1" dirty="0">
              <a:solidFill>
                <a:srgbClr val="FFFF00"/>
              </a:solidFill>
            </a:endParaRPr>
          </a:p>
        </p:txBody>
      </p:sp>
      <p:sp>
        <p:nvSpPr>
          <p:cNvPr id="3" name="Содержимое 2"/>
          <p:cNvSpPr>
            <a:spLocks noGrp="1"/>
          </p:cNvSpPr>
          <p:nvPr>
            <p:ph idx="1"/>
          </p:nvPr>
        </p:nvSpPr>
        <p:spPr>
          <a:xfrm>
            <a:off x="428625" y="1143000"/>
            <a:ext cx="8229600" cy="4572000"/>
          </a:xfrm>
        </p:spPr>
        <p:txBody>
          <a:bodyPr>
            <a:normAutofit/>
          </a:bodyPr>
          <a:lstStyle/>
          <a:p>
            <a:pPr marL="0" indent="531813" eaLnBrk="1" fontAlgn="auto" hangingPunct="1">
              <a:spcBef>
                <a:spcPts val="0"/>
              </a:spcBef>
              <a:spcAft>
                <a:spcPts val="0"/>
              </a:spcAft>
              <a:buFont typeface="Wingdings 2"/>
              <a:buNone/>
              <a:defRPr/>
            </a:pPr>
            <a:r>
              <a:rPr lang="uk-UA" sz="2800" dirty="0" smtClean="0">
                <a:solidFill>
                  <a:srgbClr val="FFFF00"/>
                </a:solidFill>
              </a:rPr>
              <a:t>- для південних районів із максимальною температурою навколишнього повітря до </a:t>
            </a:r>
          </a:p>
          <a:p>
            <a:pPr eaLnBrk="1" fontAlgn="auto" hangingPunct="1">
              <a:spcBef>
                <a:spcPts val="0"/>
              </a:spcBef>
              <a:spcAft>
                <a:spcPts val="0"/>
              </a:spcAft>
              <a:buFont typeface="Wingdings 2"/>
              <a:buNone/>
              <a:defRPr/>
            </a:pPr>
            <a:r>
              <a:rPr lang="uk-UA" sz="2800" dirty="0" smtClean="0">
                <a:solidFill>
                  <a:srgbClr val="FFFF00"/>
                </a:solidFill>
              </a:rPr>
              <a:t>+ 40</a:t>
            </a:r>
            <a:r>
              <a:rPr lang="uk-UA" sz="2800" baseline="30000" dirty="0" smtClean="0">
                <a:solidFill>
                  <a:srgbClr val="FFFF00"/>
                </a:solidFill>
              </a:rPr>
              <a:t>0</a:t>
            </a:r>
            <a:r>
              <a:rPr lang="uk-UA" sz="2800" dirty="0" smtClean="0">
                <a:solidFill>
                  <a:srgbClr val="FFFF00"/>
                </a:solidFill>
              </a:rPr>
              <a:t>С (комплектують потужними холодильними машинами, або  агрегатами і відрізняються матеріалом з якого виготовлено)</a:t>
            </a:r>
            <a:endParaRPr lang="ru-RU" sz="2800" dirty="0">
              <a:solidFill>
                <a:srgbClr val="FFFF00"/>
              </a:solidFill>
            </a:endParaRPr>
          </a:p>
        </p:txBody>
      </p:sp>
      <p:pic>
        <p:nvPicPr>
          <p:cNvPr id="26627" name="Picture 2"/>
          <p:cNvPicPr>
            <a:picLocks noChangeAspect="1" noChangeArrowheads="1"/>
          </p:cNvPicPr>
          <p:nvPr/>
        </p:nvPicPr>
        <p:blipFill>
          <a:blip r:embed="rId2"/>
          <a:srcRect/>
          <a:stretch>
            <a:fillRect/>
          </a:stretch>
        </p:blipFill>
        <p:spPr bwMode="auto">
          <a:xfrm>
            <a:off x="2843213" y="3357563"/>
            <a:ext cx="2487612" cy="32400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396536"/>
          </a:xfrm>
        </p:spPr>
        <p:txBody>
          <a:bodyPr>
            <a:normAutofit fontScale="90000"/>
          </a:bodyPr>
          <a:lstStyle/>
          <a:p>
            <a:pPr marL="54864" indent="0" algn="ctr" eaLnBrk="1" fontAlgn="auto" hangingPunct="1">
              <a:spcAft>
                <a:spcPts val="0"/>
              </a:spcAft>
              <a:defRPr/>
            </a:pPr>
            <a:r>
              <a:rPr lang="uk-UA" sz="2800" dirty="0" smtClean="0">
                <a:solidFill>
                  <a:schemeClr val="tx2">
                    <a:tint val="100000"/>
                    <a:shade val="90000"/>
                    <a:satMod val="250000"/>
                    <a:alpha val="100000"/>
                  </a:schemeClr>
                </a:solidFill>
              </a:rPr>
              <a:t/>
            </a:r>
            <a:br>
              <a:rPr lang="uk-UA" sz="2800" dirty="0" smtClean="0">
                <a:solidFill>
                  <a:schemeClr val="tx2">
                    <a:tint val="100000"/>
                    <a:shade val="90000"/>
                    <a:satMod val="250000"/>
                    <a:alpha val="100000"/>
                  </a:schemeClr>
                </a:solidFill>
              </a:rPr>
            </a:br>
            <a:r>
              <a:rPr lang="uk-UA" sz="2800" dirty="0" smtClean="0">
                <a:solidFill>
                  <a:schemeClr val="tx2">
                    <a:tint val="100000"/>
                    <a:shade val="90000"/>
                    <a:satMod val="250000"/>
                    <a:alpha val="100000"/>
                  </a:schemeClr>
                </a:solidFill>
              </a:rPr>
              <a:t/>
            </a:r>
            <a:br>
              <a:rPr lang="uk-UA" sz="2800" dirty="0" smtClean="0">
                <a:solidFill>
                  <a:schemeClr val="tx2">
                    <a:tint val="100000"/>
                    <a:shade val="90000"/>
                    <a:satMod val="250000"/>
                    <a:alpha val="100000"/>
                  </a:schemeClr>
                </a:solidFill>
              </a:rPr>
            </a:br>
            <a:r>
              <a:rPr lang="uk-UA" sz="2800" dirty="0" smtClean="0">
                <a:solidFill>
                  <a:schemeClr val="tx2">
                    <a:tint val="100000"/>
                    <a:shade val="90000"/>
                    <a:satMod val="250000"/>
                    <a:alpha val="100000"/>
                  </a:schemeClr>
                </a:solidFill>
              </a:rPr>
              <a:t/>
            </a:r>
            <a:br>
              <a:rPr lang="uk-UA" sz="2800" dirty="0" smtClean="0">
                <a:solidFill>
                  <a:schemeClr val="tx2">
                    <a:tint val="100000"/>
                    <a:shade val="90000"/>
                    <a:satMod val="250000"/>
                    <a:alpha val="100000"/>
                  </a:schemeClr>
                </a:solidFill>
              </a:rPr>
            </a:br>
            <a:r>
              <a:rPr lang="uk-UA" sz="2800" dirty="0" smtClean="0">
                <a:solidFill>
                  <a:schemeClr val="tx2">
                    <a:tint val="100000"/>
                    <a:shade val="90000"/>
                    <a:satMod val="250000"/>
                    <a:alpha val="100000"/>
                  </a:schemeClr>
                </a:solidFill>
              </a:rPr>
              <a:t/>
            </a:r>
            <a:br>
              <a:rPr lang="uk-UA" sz="2800" dirty="0" smtClean="0">
                <a:solidFill>
                  <a:schemeClr val="tx2">
                    <a:tint val="100000"/>
                    <a:shade val="90000"/>
                    <a:satMod val="250000"/>
                    <a:alpha val="100000"/>
                  </a:schemeClr>
                </a:solidFill>
              </a:rPr>
            </a:br>
            <a:r>
              <a:rPr lang="uk-UA" sz="2800" dirty="0" smtClean="0">
                <a:solidFill>
                  <a:schemeClr val="tx2">
                    <a:tint val="100000"/>
                    <a:shade val="90000"/>
                    <a:satMod val="250000"/>
                    <a:alpha val="100000"/>
                  </a:schemeClr>
                </a:solidFill>
              </a:rPr>
              <a:t/>
            </a:r>
            <a:br>
              <a:rPr lang="uk-UA" sz="2800" dirty="0" smtClean="0">
                <a:solidFill>
                  <a:schemeClr val="tx2">
                    <a:tint val="100000"/>
                    <a:shade val="90000"/>
                    <a:satMod val="250000"/>
                    <a:alpha val="100000"/>
                  </a:schemeClr>
                </a:solidFill>
              </a:rPr>
            </a:br>
            <a:r>
              <a:rPr lang="uk-UA" sz="2800" dirty="0" smtClean="0">
                <a:solidFill>
                  <a:schemeClr val="tx2">
                    <a:tint val="100000"/>
                    <a:shade val="90000"/>
                    <a:satMod val="250000"/>
                    <a:alpha val="100000"/>
                  </a:schemeClr>
                </a:solidFill>
              </a:rPr>
              <a:t/>
            </a:r>
            <a:br>
              <a:rPr lang="uk-UA" sz="2800" dirty="0" smtClean="0">
                <a:solidFill>
                  <a:schemeClr val="tx2">
                    <a:tint val="100000"/>
                    <a:shade val="90000"/>
                    <a:satMod val="250000"/>
                    <a:alpha val="100000"/>
                  </a:schemeClr>
                </a:solidFill>
              </a:rPr>
            </a:br>
            <a:r>
              <a:rPr lang="uk-UA" sz="3100" dirty="0" smtClean="0">
                <a:solidFill>
                  <a:schemeClr val="tx2">
                    <a:tint val="100000"/>
                    <a:shade val="90000"/>
                    <a:satMod val="250000"/>
                    <a:alpha val="100000"/>
                  </a:schemeClr>
                </a:solidFill>
              </a:rPr>
              <a:t>- </a:t>
            </a:r>
            <a:r>
              <a:rPr lang="uk-UA" sz="3100" dirty="0" smtClean="0">
                <a:solidFill>
                  <a:srgbClr val="FFFF00"/>
                </a:solidFill>
                <a:latin typeface="+mn-lt"/>
              </a:rPr>
              <a:t>для районів з помірним кліматом. Температура навколишнього повітря не більше +</a:t>
            </a:r>
            <a:r>
              <a:rPr lang="uk-UA" sz="3100" dirty="0" smtClean="0">
                <a:solidFill>
                  <a:srgbClr val="FFFF00"/>
                </a:solidFill>
              </a:rPr>
              <a:t>32</a:t>
            </a:r>
            <a:r>
              <a:rPr lang="uk-UA" sz="3100" baseline="30000" dirty="0" smtClean="0">
                <a:solidFill>
                  <a:srgbClr val="FFFF00"/>
                </a:solidFill>
              </a:rPr>
              <a:t>0</a:t>
            </a:r>
            <a:r>
              <a:rPr lang="uk-UA" sz="3100" dirty="0" smtClean="0">
                <a:solidFill>
                  <a:srgbClr val="FFFF00"/>
                </a:solidFill>
              </a:rPr>
              <a:t>С</a:t>
            </a:r>
            <a:r>
              <a:rPr lang="ru-RU" sz="3100" dirty="0" smtClean="0">
                <a:solidFill>
                  <a:schemeClr val="tx2">
                    <a:tint val="100000"/>
                    <a:shade val="90000"/>
                    <a:satMod val="250000"/>
                    <a:alpha val="100000"/>
                  </a:schemeClr>
                </a:solidFill>
                <a:latin typeface="+mn-lt"/>
              </a:rPr>
              <a:t/>
            </a:r>
            <a:br>
              <a:rPr lang="ru-RU" sz="3100" dirty="0" smtClean="0">
                <a:solidFill>
                  <a:schemeClr val="tx2">
                    <a:tint val="100000"/>
                    <a:shade val="90000"/>
                    <a:satMod val="250000"/>
                    <a:alpha val="100000"/>
                  </a:schemeClr>
                </a:solidFill>
                <a:latin typeface="+mn-lt"/>
              </a:rPr>
            </a:br>
            <a:endParaRPr lang="ru-RU" sz="3100" dirty="0">
              <a:solidFill>
                <a:srgbClr val="FFFF00"/>
              </a:solidFill>
              <a:latin typeface="+mn-lt"/>
            </a:endParaRPr>
          </a:p>
        </p:txBody>
      </p:sp>
      <p:pic>
        <p:nvPicPr>
          <p:cNvPr id="27650" name="Picture 4"/>
          <p:cNvPicPr>
            <a:picLocks noGrp="1" noChangeAspect="1" noChangeArrowheads="1"/>
          </p:cNvPicPr>
          <p:nvPr>
            <p:ph idx="1"/>
          </p:nvPr>
        </p:nvPicPr>
        <p:blipFill>
          <a:blip r:embed="rId2"/>
          <a:srcRect/>
          <a:stretch>
            <a:fillRect/>
          </a:stretch>
        </p:blipFill>
        <p:spPr>
          <a:xfrm>
            <a:off x="1554163" y="1646238"/>
            <a:ext cx="6035675" cy="4525962"/>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943216"/>
          </a:xfrm>
        </p:spPr>
        <p:txBody>
          <a:bodyPr/>
          <a:lstStyle/>
          <a:p>
            <a:pPr marL="54864" indent="0" algn="ctr" eaLnBrk="1" fontAlgn="auto" hangingPunct="1">
              <a:spcAft>
                <a:spcPts val="0"/>
              </a:spcAft>
              <a:defRPr/>
            </a:pPr>
            <a:r>
              <a:rPr lang="uk-UA" sz="3600" b="1" dirty="0" smtClean="0">
                <a:solidFill>
                  <a:srgbClr val="FFFF00"/>
                </a:solidFill>
              </a:rPr>
              <a:t>7. За ціновими характеристиками :</a:t>
            </a:r>
            <a:endParaRPr lang="ru-RU" sz="3600" b="1" dirty="0">
              <a:solidFill>
                <a:srgbClr val="FFFF00"/>
              </a:solidFill>
            </a:endParaRPr>
          </a:p>
        </p:txBody>
      </p:sp>
      <p:sp>
        <p:nvSpPr>
          <p:cNvPr id="28674" name="Содержимое 2"/>
          <p:cNvSpPr>
            <a:spLocks noGrp="1"/>
          </p:cNvSpPr>
          <p:nvPr>
            <p:ph idx="1"/>
          </p:nvPr>
        </p:nvSpPr>
        <p:spPr>
          <a:xfrm>
            <a:off x="395288" y="1557338"/>
            <a:ext cx="8229600" cy="4662487"/>
          </a:xfrm>
        </p:spPr>
        <p:txBody>
          <a:bodyPr/>
          <a:lstStyle/>
          <a:p>
            <a:pPr marL="0" indent="450850" eaLnBrk="1" hangingPunct="1">
              <a:buFont typeface="Wingdings 2" pitchFamily="18" charset="2"/>
              <a:buNone/>
            </a:pPr>
            <a:r>
              <a:rPr lang="uk-UA" sz="2800" smtClean="0">
                <a:solidFill>
                  <a:srgbClr val="FFFF00"/>
                </a:solidFill>
              </a:rPr>
              <a:t>Класу “Економ”  має вбудований агрегат з механічною системою управління і автоматичним відтаюванням випарника. В оформлені використовується металеві  , покриті емаллю листи , або удароміцний пластик</a:t>
            </a:r>
            <a:endParaRPr lang="ru-RU" sz="2800" smtClean="0">
              <a:solidFill>
                <a:srgbClr val="FFFF00"/>
              </a:solidFill>
            </a:endParaRPr>
          </a:p>
        </p:txBody>
      </p:sp>
      <p:pic>
        <p:nvPicPr>
          <p:cNvPr id="28675" name="Picture 3"/>
          <p:cNvPicPr>
            <a:picLocks noChangeAspect="1" noChangeArrowheads="1"/>
          </p:cNvPicPr>
          <p:nvPr/>
        </p:nvPicPr>
        <p:blipFill>
          <a:blip r:embed="rId2"/>
          <a:srcRect/>
          <a:stretch>
            <a:fillRect/>
          </a:stretch>
        </p:blipFill>
        <p:spPr bwMode="auto">
          <a:xfrm>
            <a:off x="2268538" y="3789363"/>
            <a:ext cx="4187825" cy="2808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96752"/>
            <a:ext cx="8075240" cy="199784"/>
          </a:xfrm>
        </p:spPr>
        <p:txBody>
          <a:bodyPr>
            <a:normAutofit fontScale="90000"/>
          </a:bodyPr>
          <a:lstStyle/>
          <a:p>
            <a:pPr marL="54864" indent="0" algn="ctr" eaLnBrk="1" fontAlgn="auto" hangingPunct="1">
              <a:spcAft>
                <a:spcPts val="0"/>
              </a:spcAft>
              <a:defRPr/>
            </a:pPr>
            <a:r>
              <a:rPr lang="uk-UA" sz="3200" dirty="0" smtClean="0">
                <a:solidFill>
                  <a:srgbClr val="FFFF00"/>
                </a:solidFill>
              </a:rPr>
              <a:t/>
            </a:r>
            <a:br>
              <a:rPr lang="uk-UA" sz="3200" dirty="0" smtClean="0">
                <a:solidFill>
                  <a:srgbClr val="FFFF00"/>
                </a:solidFill>
              </a:rPr>
            </a:br>
            <a:r>
              <a:rPr lang="uk-UA" sz="3200" dirty="0" smtClean="0">
                <a:solidFill>
                  <a:srgbClr val="FFFF00"/>
                </a:solidFill>
              </a:rPr>
              <a:t/>
            </a:r>
            <a:br>
              <a:rPr lang="uk-UA" sz="3200" dirty="0" smtClean="0">
                <a:solidFill>
                  <a:srgbClr val="FFFF00"/>
                </a:solidFill>
              </a:rPr>
            </a:br>
            <a:r>
              <a:rPr lang="uk-UA" sz="3200" dirty="0" smtClean="0">
                <a:solidFill>
                  <a:srgbClr val="FFFF00"/>
                </a:solidFill>
              </a:rPr>
              <a:t/>
            </a:r>
            <a:br>
              <a:rPr lang="uk-UA" sz="3200" dirty="0" smtClean="0">
                <a:solidFill>
                  <a:srgbClr val="FFFF00"/>
                </a:solidFill>
              </a:rPr>
            </a:br>
            <a:r>
              <a:rPr lang="uk-UA" sz="3200" dirty="0" smtClean="0">
                <a:solidFill>
                  <a:srgbClr val="FFFF00"/>
                </a:solidFill>
              </a:rPr>
              <a:t/>
            </a:r>
            <a:br>
              <a:rPr lang="uk-UA" sz="3200" dirty="0" smtClean="0">
                <a:solidFill>
                  <a:srgbClr val="FFFF00"/>
                </a:solidFill>
              </a:rPr>
            </a:br>
            <a:r>
              <a:rPr lang="uk-UA" sz="3200" dirty="0" smtClean="0">
                <a:solidFill>
                  <a:srgbClr val="FFFF00"/>
                </a:solidFill>
              </a:rPr>
              <a:t/>
            </a:r>
            <a:br>
              <a:rPr lang="uk-UA" sz="3200" dirty="0" smtClean="0">
                <a:solidFill>
                  <a:srgbClr val="FFFF00"/>
                </a:solidFill>
              </a:rPr>
            </a:br>
            <a:r>
              <a:rPr lang="uk-UA" sz="3200" dirty="0" smtClean="0">
                <a:solidFill>
                  <a:srgbClr val="FFFF00"/>
                </a:solidFill>
              </a:rPr>
              <a:t/>
            </a:r>
            <a:br>
              <a:rPr lang="uk-UA" sz="3200" dirty="0" smtClean="0">
                <a:solidFill>
                  <a:srgbClr val="FFFF00"/>
                </a:solidFill>
              </a:rPr>
            </a:br>
            <a:r>
              <a:rPr lang="uk-UA" sz="3200" dirty="0" smtClean="0">
                <a:solidFill>
                  <a:srgbClr val="FFFF00"/>
                </a:solidFill>
              </a:rPr>
              <a:t/>
            </a:r>
            <a:br>
              <a:rPr lang="uk-UA" sz="3200" dirty="0" smtClean="0">
                <a:solidFill>
                  <a:srgbClr val="FFFF00"/>
                </a:solidFill>
              </a:rPr>
            </a:br>
            <a:r>
              <a:rPr lang="uk-UA" sz="3200" dirty="0" smtClean="0">
                <a:solidFill>
                  <a:srgbClr val="FFFF00"/>
                </a:solidFill>
              </a:rPr>
              <a:t/>
            </a:r>
            <a:br>
              <a:rPr lang="uk-UA" sz="3200" dirty="0" smtClean="0">
                <a:solidFill>
                  <a:srgbClr val="FFFF00"/>
                </a:solidFill>
              </a:rPr>
            </a:br>
            <a:r>
              <a:rPr lang="ru-RU" sz="2800" dirty="0" smtClean="0">
                <a:solidFill>
                  <a:srgbClr val="FFFF00"/>
                </a:solidFill>
              </a:rPr>
              <a:t/>
            </a:r>
            <a:br>
              <a:rPr lang="ru-RU" sz="2800" dirty="0" smtClean="0">
                <a:solidFill>
                  <a:srgbClr val="FFFF00"/>
                </a:solidFill>
              </a:rPr>
            </a:br>
            <a:endParaRPr lang="ru-RU" sz="2800" b="1" dirty="0">
              <a:solidFill>
                <a:srgbClr val="FFFF00"/>
              </a:solidFill>
            </a:endParaRPr>
          </a:p>
        </p:txBody>
      </p:sp>
      <p:sp>
        <p:nvSpPr>
          <p:cNvPr id="29698" name="Содержимое 2"/>
          <p:cNvSpPr>
            <a:spLocks noGrp="1"/>
          </p:cNvSpPr>
          <p:nvPr>
            <p:ph idx="1"/>
          </p:nvPr>
        </p:nvSpPr>
        <p:spPr>
          <a:xfrm>
            <a:off x="468313" y="188913"/>
            <a:ext cx="8229600" cy="6399212"/>
          </a:xfrm>
        </p:spPr>
        <p:txBody>
          <a:bodyPr/>
          <a:lstStyle/>
          <a:p>
            <a:pPr marL="0" indent="531813" eaLnBrk="1" hangingPunct="1">
              <a:buFont typeface="Wingdings 2" pitchFamily="18" charset="2"/>
              <a:buNone/>
            </a:pPr>
            <a:r>
              <a:rPr lang="uk-UA" sz="2800" smtClean="0">
                <a:solidFill>
                  <a:srgbClr val="FFFF00"/>
                </a:solidFill>
              </a:rPr>
              <a:t>     устаткування класу “бізнес”</a:t>
            </a:r>
            <a:br>
              <a:rPr lang="uk-UA" sz="2800" smtClean="0">
                <a:solidFill>
                  <a:srgbClr val="FFFF00"/>
                </a:solidFill>
              </a:rPr>
            </a:br>
            <a:r>
              <a:rPr lang="uk-UA" sz="2800" smtClean="0">
                <a:solidFill>
                  <a:srgbClr val="FFFF00"/>
                </a:solidFill>
              </a:rPr>
              <a:t>має електроний блок управління і випускається як з вбудованим агрегатом, так і без нього, тобто є можливість підключення до централізованої системи управління </a:t>
            </a:r>
            <a:r>
              <a:rPr lang="ru-RU" sz="2400" smtClean="0">
                <a:solidFill>
                  <a:srgbClr val="FFFF00"/>
                </a:solidFill>
              </a:rPr>
              <a:t/>
            </a:r>
            <a:br>
              <a:rPr lang="ru-RU" sz="2400" smtClean="0">
                <a:solidFill>
                  <a:srgbClr val="FFFF00"/>
                </a:solidFill>
              </a:rPr>
            </a:br>
            <a:endParaRPr lang="ru-RU" sz="2800" smtClean="0">
              <a:solidFill>
                <a:srgbClr val="FFFF00"/>
              </a:solidFill>
            </a:endParaRPr>
          </a:p>
        </p:txBody>
      </p:sp>
      <p:pic>
        <p:nvPicPr>
          <p:cNvPr id="29699" name="Picture 2"/>
          <p:cNvPicPr>
            <a:picLocks noChangeAspect="1" noChangeArrowheads="1"/>
          </p:cNvPicPr>
          <p:nvPr/>
        </p:nvPicPr>
        <p:blipFill>
          <a:blip r:embed="rId2"/>
          <a:srcRect/>
          <a:stretch>
            <a:fillRect/>
          </a:stretch>
        </p:blipFill>
        <p:spPr bwMode="auto">
          <a:xfrm>
            <a:off x="1619250" y="2492375"/>
            <a:ext cx="5184775" cy="4105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normAutofit fontScale="90000"/>
          </a:bodyPr>
          <a:lstStyle/>
          <a:p>
            <a:pPr marL="54864" indent="0" algn="ctr" eaLnBrk="1" fontAlgn="auto" hangingPunct="1">
              <a:spcAft>
                <a:spcPts val="0"/>
              </a:spcAft>
              <a:defRPr/>
            </a:pPr>
            <a:r>
              <a:rPr lang="ru-RU" sz="2800" dirty="0" smtClean="0">
                <a:solidFill>
                  <a:srgbClr val="FFFF00"/>
                </a:solidFill>
              </a:rPr>
              <a:t/>
            </a:r>
            <a:br>
              <a:rPr lang="ru-RU" sz="2800" dirty="0" smtClean="0">
                <a:solidFill>
                  <a:srgbClr val="FFFF00"/>
                </a:solidFill>
              </a:rPr>
            </a:br>
            <a:r>
              <a:rPr lang="ru-RU" sz="2800" dirty="0" smtClean="0">
                <a:solidFill>
                  <a:srgbClr val="FFFF00"/>
                </a:solidFill>
              </a:rPr>
              <a:t/>
            </a:r>
            <a:br>
              <a:rPr lang="ru-RU" sz="2800" dirty="0" smtClean="0">
                <a:solidFill>
                  <a:srgbClr val="FFFF00"/>
                </a:solidFill>
              </a:rPr>
            </a:br>
            <a:r>
              <a:rPr lang="ru-RU" sz="2800" dirty="0" smtClean="0">
                <a:solidFill>
                  <a:srgbClr val="FFFF00"/>
                </a:solidFill>
              </a:rPr>
              <a:t/>
            </a:r>
            <a:br>
              <a:rPr lang="ru-RU" sz="2800" dirty="0" smtClean="0">
                <a:solidFill>
                  <a:srgbClr val="FFFF00"/>
                </a:solidFill>
              </a:rPr>
            </a:br>
            <a:r>
              <a:rPr lang="ru-RU" sz="2800" dirty="0" smtClean="0">
                <a:solidFill>
                  <a:srgbClr val="FFFF00"/>
                </a:solidFill>
              </a:rPr>
              <a:t/>
            </a:r>
            <a:br>
              <a:rPr lang="ru-RU" sz="2800" dirty="0" smtClean="0">
                <a:solidFill>
                  <a:srgbClr val="FFFF00"/>
                </a:solidFill>
              </a:rPr>
            </a:br>
            <a:r>
              <a:rPr lang="ru-RU" sz="2800" dirty="0" smtClean="0">
                <a:solidFill>
                  <a:srgbClr val="FFFF00"/>
                </a:solidFill>
              </a:rPr>
              <a:t/>
            </a:r>
            <a:br>
              <a:rPr lang="ru-RU" sz="2800" dirty="0" smtClean="0">
                <a:solidFill>
                  <a:srgbClr val="FFFF00"/>
                </a:solidFill>
              </a:rPr>
            </a:br>
            <a:endParaRPr lang="ru-RU" sz="2800" b="1" dirty="0">
              <a:solidFill>
                <a:srgbClr val="FFFF00"/>
              </a:solidFill>
            </a:endParaRPr>
          </a:p>
        </p:txBody>
      </p:sp>
      <p:sp>
        <p:nvSpPr>
          <p:cNvPr id="30722" name="Содержимое 2"/>
          <p:cNvSpPr>
            <a:spLocks noGrp="1"/>
          </p:cNvSpPr>
          <p:nvPr>
            <p:ph idx="1"/>
          </p:nvPr>
        </p:nvSpPr>
        <p:spPr>
          <a:xfrm>
            <a:off x="457200" y="188913"/>
            <a:ext cx="8229600" cy="5983287"/>
          </a:xfrm>
        </p:spPr>
        <p:txBody>
          <a:bodyPr/>
          <a:lstStyle/>
          <a:p>
            <a:pPr marL="0" indent="531813" eaLnBrk="1" hangingPunct="1">
              <a:buFont typeface="Wingdings 2" pitchFamily="18" charset="2"/>
              <a:buNone/>
            </a:pPr>
            <a:r>
              <a:rPr lang="uk-UA" sz="2800" smtClean="0">
                <a:solidFill>
                  <a:srgbClr val="FFFF00"/>
                </a:solidFill>
              </a:rPr>
              <a:t>                                 Клас “Люкс”</a:t>
            </a:r>
            <a:br>
              <a:rPr lang="uk-UA" sz="2800" smtClean="0">
                <a:solidFill>
                  <a:srgbClr val="FFFF00"/>
                </a:solidFill>
              </a:rPr>
            </a:br>
            <a:r>
              <a:rPr lang="uk-UA" sz="2800" smtClean="0">
                <a:solidFill>
                  <a:srgbClr val="FFFF00"/>
                </a:solidFill>
              </a:rPr>
              <a:t>характеризується найвищими технологічними рішеннями, підвищеною елегантністю, ергономічністю, зручністю в експлуатації.  </a:t>
            </a:r>
            <a:r>
              <a:rPr lang="ru-RU" sz="2800" smtClean="0">
                <a:solidFill>
                  <a:srgbClr val="FFFF00"/>
                </a:solidFill>
              </a:rPr>
              <a:t/>
            </a:r>
            <a:br>
              <a:rPr lang="ru-RU" sz="2800" smtClean="0">
                <a:solidFill>
                  <a:srgbClr val="FFFF00"/>
                </a:solidFill>
              </a:rPr>
            </a:br>
            <a:endParaRPr lang="ru-RU" sz="2800" smtClean="0">
              <a:solidFill>
                <a:srgbClr val="FFFF00"/>
              </a:solidFill>
            </a:endParaRPr>
          </a:p>
        </p:txBody>
      </p:sp>
      <p:pic>
        <p:nvPicPr>
          <p:cNvPr id="30723" name="Рисунок 3" descr="351.jpg"/>
          <p:cNvPicPr>
            <a:picLocks noChangeAspect="1"/>
          </p:cNvPicPr>
          <p:nvPr/>
        </p:nvPicPr>
        <p:blipFill>
          <a:blip r:embed="rId2"/>
          <a:srcRect/>
          <a:stretch>
            <a:fillRect/>
          </a:stretch>
        </p:blipFill>
        <p:spPr bwMode="auto">
          <a:xfrm>
            <a:off x="1476375" y="2897188"/>
            <a:ext cx="5472113" cy="3700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85728"/>
            <a:ext cx="8229600" cy="1219200"/>
          </a:xfrm>
        </p:spPr>
        <p:txBody>
          <a:bodyPr>
            <a:noAutofit/>
          </a:bodyPr>
          <a:lstStyle/>
          <a:p>
            <a:pPr marL="54864" indent="0" algn="ctr" eaLnBrk="1" fontAlgn="auto" hangingPunct="1">
              <a:spcAft>
                <a:spcPts val="0"/>
              </a:spcAft>
              <a:defRPr/>
            </a:pPr>
            <a:r>
              <a:rPr lang="uk-UA" sz="2800" dirty="0" smtClean="0">
                <a:solidFill>
                  <a:srgbClr val="FFFF00"/>
                </a:solidFill>
              </a:rPr>
              <a:t>Для умовного позначення певних параметрів обладнання використовується літерно-цифрова система індексації. </a:t>
            </a:r>
            <a:endParaRPr lang="ru-RU" sz="2800" dirty="0">
              <a:solidFill>
                <a:srgbClr val="FFFF00"/>
              </a:solidFill>
            </a:endParaRPr>
          </a:p>
        </p:txBody>
      </p:sp>
      <p:sp>
        <p:nvSpPr>
          <p:cNvPr id="3" name="Содержимое 2"/>
          <p:cNvSpPr>
            <a:spLocks noGrp="1"/>
          </p:cNvSpPr>
          <p:nvPr>
            <p:ph idx="1"/>
          </p:nvPr>
        </p:nvSpPr>
        <p:spPr/>
        <p:txBody>
          <a:bodyPr>
            <a:normAutofit fontScale="92500" lnSpcReduction="20000"/>
          </a:bodyPr>
          <a:lstStyle/>
          <a:p>
            <a:pPr marL="0" indent="531813" eaLnBrk="1" fontAlgn="auto" hangingPunct="1">
              <a:spcBef>
                <a:spcPts val="0"/>
              </a:spcBef>
              <a:spcAft>
                <a:spcPts val="0"/>
              </a:spcAft>
              <a:buFont typeface="Wingdings 2"/>
              <a:buNone/>
              <a:defRPr/>
            </a:pPr>
            <a:r>
              <a:rPr lang="uk-UA" dirty="0" smtClean="0"/>
              <a:t>- </a:t>
            </a:r>
            <a:r>
              <a:rPr lang="uk-UA" b="1" dirty="0" smtClean="0">
                <a:solidFill>
                  <a:srgbClr val="FFFF00"/>
                </a:solidFill>
              </a:rPr>
              <a:t>Перша літера </a:t>
            </a:r>
            <a:r>
              <a:rPr lang="uk-UA" dirty="0" smtClean="0">
                <a:solidFill>
                  <a:srgbClr val="FFFF00"/>
                </a:solidFill>
              </a:rPr>
              <a:t>- вид холодильного обладнання: К – камера, В – вітрина, Ш – Шафа, П – прилавок, ПВ – прилавок – вітрина. </a:t>
            </a:r>
          </a:p>
          <a:p>
            <a:pPr marL="0" indent="531813" eaLnBrk="1" fontAlgn="auto" hangingPunct="1">
              <a:spcBef>
                <a:spcPts val="0"/>
              </a:spcBef>
              <a:spcAft>
                <a:spcPts val="0"/>
              </a:spcAft>
              <a:buFont typeface="Wingdings 2"/>
              <a:buNone/>
              <a:defRPr/>
            </a:pPr>
            <a:r>
              <a:rPr lang="uk-UA" b="1" dirty="0" smtClean="0">
                <a:solidFill>
                  <a:srgbClr val="FFFF00"/>
                </a:solidFill>
              </a:rPr>
              <a:t>Друга літера </a:t>
            </a:r>
            <a:r>
              <a:rPr lang="uk-UA" dirty="0" smtClean="0">
                <a:solidFill>
                  <a:srgbClr val="FFFF00"/>
                </a:solidFill>
              </a:rPr>
              <a:t>Х – холодильна(-ий) .</a:t>
            </a:r>
          </a:p>
          <a:p>
            <a:pPr marL="0" indent="531813" eaLnBrk="1" fontAlgn="auto" hangingPunct="1">
              <a:spcBef>
                <a:spcPts val="0"/>
              </a:spcBef>
              <a:spcAft>
                <a:spcPts val="0"/>
              </a:spcAft>
              <a:buFont typeface="Wingdings 2"/>
              <a:buNone/>
              <a:defRPr/>
            </a:pPr>
            <a:r>
              <a:rPr lang="uk-UA" b="1" dirty="0" smtClean="0">
                <a:solidFill>
                  <a:srgbClr val="FFFF00"/>
                </a:solidFill>
              </a:rPr>
              <a:t>Третя літера</a:t>
            </a:r>
            <a:r>
              <a:rPr lang="uk-UA" dirty="0" smtClean="0">
                <a:solidFill>
                  <a:srgbClr val="FFFF00"/>
                </a:solidFill>
              </a:rPr>
              <a:t> –</a:t>
            </a:r>
            <a:r>
              <a:rPr lang="uk-UA" b="1" dirty="0" smtClean="0">
                <a:solidFill>
                  <a:srgbClr val="FFFF00"/>
                </a:solidFill>
              </a:rPr>
              <a:t> </a:t>
            </a:r>
            <a:r>
              <a:rPr lang="uk-UA" dirty="0" smtClean="0">
                <a:solidFill>
                  <a:srgbClr val="FFFF00"/>
                </a:solidFill>
              </a:rPr>
              <a:t>температурний режим обладнання ( Н,С)</a:t>
            </a:r>
          </a:p>
          <a:p>
            <a:pPr marL="0" indent="531813" eaLnBrk="1" fontAlgn="auto" hangingPunct="1">
              <a:spcBef>
                <a:spcPts val="0"/>
              </a:spcBef>
              <a:spcAft>
                <a:spcPts val="0"/>
              </a:spcAft>
              <a:buFont typeface="Wingdings 2"/>
              <a:buNone/>
              <a:defRPr/>
            </a:pPr>
            <a:r>
              <a:rPr lang="uk-UA" b="1" dirty="0" smtClean="0">
                <a:solidFill>
                  <a:srgbClr val="FFFF00"/>
                </a:solidFill>
              </a:rPr>
              <a:t>Перша цифра </a:t>
            </a:r>
            <a:r>
              <a:rPr lang="uk-UA" dirty="0" smtClean="0">
                <a:solidFill>
                  <a:srgbClr val="FFFF00"/>
                </a:solidFill>
              </a:rPr>
              <a:t>після літер - розміщення холодильного агрегату: 1 – вмонтований, 2 – розташований окремо</a:t>
            </a:r>
          </a:p>
          <a:p>
            <a:pPr marL="0" indent="531813" eaLnBrk="1" fontAlgn="auto" hangingPunct="1">
              <a:spcBef>
                <a:spcPts val="0"/>
              </a:spcBef>
              <a:spcAft>
                <a:spcPts val="0"/>
              </a:spcAft>
              <a:buFont typeface="Wingdings 2"/>
              <a:buNone/>
              <a:defRPr/>
            </a:pPr>
            <a:r>
              <a:rPr lang="uk-UA" b="1" dirty="0" smtClean="0">
                <a:solidFill>
                  <a:srgbClr val="FFFF00"/>
                </a:solidFill>
              </a:rPr>
              <a:t>Друга цифра </a:t>
            </a:r>
            <a:r>
              <a:rPr lang="uk-UA" dirty="0" smtClean="0">
                <a:solidFill>
                  <a:srgbClr val="FFFF00"/>
                </a:solidFill>
              </a:rPr>
              <a:t>- номінальний внутрішній об’єм холодильного обладнання </a:t>
            </a:r>
          </a:p>
          <a:p>
            <a:pPr eaLnBrk="1" fontAlgn="auto" hangingPunct="1">
              <a:spcBef>
                <a:spcPts val="0"/>
              </a:spcBef>
              <a:spcAft>
                <a:spcPts val="0"/>
              </a:spcAft>
              <a:buFont typeface="Wingdings 2"/>
              <a:buNone/>
              <a:defRPr/>
            </a:pPr>
            <a:endParaRPr lang="uk-UA" dirty="0" smtClean="0">
              <a:solidFill>
                <a:srgbClr val="FFFF00"/>
              </a:solidFill>
            </a:endParaRPr>
          </a:p>
          <a:p>
            <a:pPr eaLnBrk="1" fontAlgn="auto" hangingPunct="1">
              <a:spcBef>
                <a:spcPts val="0"/>
              </a:spcBef>
              <a:spcAft>
                <a:spcPts val="0"/>
              </a:spcAft>
              <a:buFont typeface="Wingdings 2"/>
              <a:buNone/>
              <a:defRPr/>
            </a:pPr>
            <a:endParaRPr lang="uk-UA" dirty="0" smtClean="0"/>
          </a:p>
          <a:p>
            <a:pPr eaLnBrk="1" fontAlgn="auto" hangingPunct="1">
              <a:spcBef>
                <a:spcPts val="0"/>
              </a:spcBef>
              <a:spcAft>
                <a:spcPts val="0"/>
              </a:spcAft>
              <a:buFont typeface="Wingdings 2"/>
              <a:buNone/>
              <a:defRPr/>
            </a:pP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2"/>
          <p:cNvPicPr>
            <a:picLocks noChangeAspect="1" noChangeArrowheads="1"/>
          </p:cNvPicPr>
          <p:nvPr/>
        </p:nvPicPr>
        <p:blipFill>
          <a:blip r:embed="rId2"/>
          <a:srcRect/>
          <a:stretch>
            <a:fillRect/>
          </a:stretch>
        </p:blipFill>
        <p:spPr bwMode="auto">
          <a:xfrm>
            <a:off x="1692275" y="333375"/>
            <a:ext cx="5759450" cy="5557838"/>
          </a:xfrm>
          <a:prstGeom prst="rect">
            <a:avLst/>
          </a:prstGeom>
          <a:noFill/>
          <a:ln w="9525">
            <a:noFill/>
            <a:miter lim="800000"/>
            <a:headEnd/>
            <a:tailEnd/>
          </a:ln>
        </p:spPr>
      </p:pic>
      <p:sp>
        <p:nvSpPr>
          <p:cNvPr id="32770" name="Прямоугольник 5"/>
          <p:cNvSpPr>
            <a:spLocks noChangeArrowheads="1"/>
          </p:cNvSpPr>
          <p:nvPr/>
        </p:nvSpPr>
        <p:spPr bwMode="auto">
          <a:xfrm>
            <a:off x="971550" y="5589588"/>
            <a:ext cx="7643813" cy="1570037"/>
          </a:xfrm>
          <a:prstGeom prst="rect">
            <a:avLst/>
          </a:prstGeom>
          <a:noFill/>
          <a:ln w="9525">
            <a:noFill/>
            <a:miter lim="800000"/>
            <a:headEnd/>
            <a:tailEnd/>
          </a:ln>
        </p:spPr>
        <p:txBody>
          <a:bodyPr>
            <a:spAutoFit/>
          </a:bodyPr>
          <a:lstStyle/>
          <a:p>
            <a:endParaRPr lang="uk-UA" sz="3200">
              <a:latin typeface="Times New Roman" pitchFamily="18" charset="0"/>
              <a:cs typeface="Times New Roman" pitchFamily="18" charset="0"/>
            </a:endParaRPr>
          </a:p>
          <a:p>
            <a:r>
              <a:rPr lang="uk-UA" sz="3200">
                <a:latin typeface="Times New Roman" pitchFamily="18" charset="0"/>
                <a:cs typeface="Times New Roman" pitchFamily="18" charset="0"/>
              </a:rPr>
              <a:t>         ABAT ШХС-1- 400л                                                                                                                                                                                                                                                                                                             </a:t>
            </a:r>
            <a:r>
              <a:rPr lang="ru-RU" sz="3200">
                <a:latin typeface="Times New Roman" pitchFamily="18" charset="0"/>
                <a:cs typeface="Times New Roman" pitchFamily="18" charset="0"/>
              </a:rPr>
              <a:t> </a:t>
            </a:r>
            <a:r>
              <a:rPr lang="uk-UA" sz="3200">
                <a:latin typeface="Times New Roman" pitchFamily="18" charset="0"/>
                <a:cs typeface="Times New Roman" pitchFamily="18" charset="0"/>
              </a:rPr>
              <a:t> </a:t>
            </a:r>
            <a:r>
              <a:rPr lang="ru-RU" sz="3200">
                <a:latin typeface="Times New Roman" pitchFamily="18" charset="0"/>
                <a:cs typeface="Times New Roman" pitchFamily="18" charset="0"/>
              </a:rPr>
              <a:t> </a:t>
            </a:r>
            <a:r>
              <a:rPr lang="uk-UA" sz="3200">
                <a:latin typeface="Times New Roman" pitchFamily="18" charset="0"/>
                <a:cs typeface="Times New Roman" pitchFamily="18" charset="0"/>
              </a:rPr>
              <a:t>          </a:t>
            </a:r>
          </a:p>
          <a:p>
            <a:r>
              <a:rPr lang="uk-UA" sz="320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663296"/>
          </a:xfrm>
        </p:spPr>
        <p:txBody>
          <a:bodyPr>
            <a:normAutofit fontScale="90000"/>
          </a:bodyPr>
          <a:lstStyle/>
          <a:p>
            <a:pPr marL="54864" indent="0" algn="ctr" eaLnBrk="1" fontAlgn="auto" hangingPunct="1">
              <a:spcAft>
                <a:spcPts val="0"/>
              </a:spcAft>
              <a:defRPr/>
            </a:pPr>
            <a:r>
              <a:rPr lang="uk-UA" sz="3100" dirty="0">
                <a:solidFill>
                  <a:srgbClr val="FFFF00"/>
                </a:solidFill>
              </a:rPr>
              <a:t>2. Види торговельного холодильного обладнання. Правила експлуатації.</a:t>
            </a:r>
            <a:r>
              <a:rPr lang="uk-UA" dirty="0">
                <a:solidFill>
                  <a:srgbClr val="FFFF00"/>
                </a:solidFill>
              </a:rPr>
              <a:t/>
            </a:r>
            <a:br>
              <a:rPr lang="uk-UA" dirty="0">
                <a:solidFill>
                  <a:srgbClr val="FFFF00"/>
                </a:solidFill>
              </a:rPr>
            </a:br>
            <a:r>
              <a:rPr lang="uk-UA" dirty="0" smtClean="0">
                <a:solidFill>
                  <a:srgbClr val="FFFF00"/>
                </a:solidFill>
              </a:rPr>
              <a:t>1. Холодильна камера</a:t>
            </a:r>
            <a:endParaRPr lang="ru-RU" dirty="0">
              <a:solidFill>
                <a:srgbClr val="FFFF00"/>
              </a:solidFill>
            </a:endParaRPr>
          </a:p>
        </p:txBody>
      </p:sp>
      <p:pic>
        <p:nvPicPr>
          <p:cNvPr id="33794" name="Picture 2"/>
          <p:cNvPicPr>
            <a:picLocks noGrp="1" noChangeAspect="1" noChangeArrowheads="1"/>
          </p:cNvPicPr>
          <p:nvPr>
            <p:ph idx="1"/>
          </p:nvPr>
        </p:nvPicPr>
        <p:blipFill>
          <a:blip r:embed="rId2"/>
          <a:srcRect l="4285" t="6877" r="4498" b="7965"/>
          <a:stretch>
            <a:fillRect/>
          </a:stretch>
        </p:blipFill>
        <p:spPr>
          <a:xfrm>
            <a:off x="1835150" y="2205038"/>
            <a:ext cx="5405438" cy="4476750"/>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lstStyle/>
          <a:p>
            <a:pPr marL="54864" indent="0" algn="ctr" eaLnBrk="1" fontAlgn="auto" hangingPunct="1">
              <a:spcAft>
                <a:spcPts val="0"/>
              </a:spcAft>
              <a:defRPr/>
            </a:pPr>
            <a:r>
              <a:rPr lang="uk-UA" dirty="0" smtClean="0">
                <a:solidFill>
                  <a:srgbClr val="FFFF00"/>
                </a:solidFill>
              </a:rPr>
              <a:t>2. Холодильна шафа</a:t>
            </a:r>
            <a:endParaRPr lang="ru-RU" dirty="0">
              <a:solidFill>
                <a:srgbClr val="FFFF00"/>
              </a:solidFill>
            </a:endParaRPr>
          </a:p>
        </p:txBody>
      </p:sp>
      <p:pic>
        <p:nvPicPr>
          <p:cNvPr id="34818" name="Picture 2"/>
          <p:cNvPicPr>
            <a:picLocks noGrp="1" noChangeAspect="1" noChangeArrowheads="1"/>
          </p:cNvPicPr>
          <p:nvPr>
            <p:ph idx="1"/>
          </p:nvPr>
        </p:nvPicPr>
        <p:blipFill>
          <a:blip r:embed="rId2"/>
          <a:srcRect/>
          <a:stretch>
            <a:fillRect/>
          </a:stretch>
        </p:blipFill>
        <p:spPr>
          <a:xfrm>
            <a:off x="1258888" y="1412875"/>
            <a:ext cx="6553200" cy="5256213"/>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lstStyle/>
          <a:p>
            <a:pPr marL="54864" indent="0" algn="ctr" eaLnBrk="1" fontAlgn="auto" hangingPunct="1">
              <a:spcAft>
                <a:spcPts val="0"/>
              </a:spcAft>
              <a:defRPr/>
            </a:pPr>
            <a:r>
              <a:rPr lang="uk-UA" dirty="0" smtClean="0">
                <a:solidFill>
                  <a:srgbClr val="FFFF00"/>
                </a:solidFill>
              </a:rPr>
              <a:t>Холодильні шафи</a:t>
            </a:r>
            <a:endParaRPr lang="ru-RU" dirty="0">
              <a:solidFill>
                <a:srgbClr val="FFFF00"/>
              </a:solidFill>
            </a:endParaRPr>
          </a:p>
        </p:txBody>
      </p:sp>
      <p:pic>
        <p:nvPicPr>
          <p:cNvPr id="35842" name="Picture 2"/>
          <p:cNvPicPr>
            <a:picLocks noGrp="1" noChangeAspect="1" noChangeArrowheads="1"/>
          </p:cNvPicPr>
          <p:nvPr>
            <p:ph idx="1"/>
          </p:nvPr>
        </p:nvPicPr>
        <p:blipFill>
          <a:blip r:embed="rId2"/>
          <a:srcRect/>
          <a:stretch>
            <a:fillRect/>
          </a:stretch>
        </p:blipFill>
        <p:spPr>
          <a:xfrm>
            <a:off x="4067175" y="1341438"/>
            <a:ext cx="4826000" cy="5327650"/>
          </a:xfrm>
        </p:spPr>
      </p:pic>
      <p:pic>
        <p:nvPicPr>
          <p:cNvPr id="35843" name="Picture 3"/>
          <p:cNvPicPr>
            <a:picLocks noChangeAspect="1" noChangeArrowheads="1"/>
          </p:cNvPicPr>
          <p:nvPr/>
        </p:nvPicPr>
        <p:blipFill>
          <a:blip r:embed="rId3"/>
          <a:srcRect/>
          <a:stretch>
            <a:fillRect/>
          </a:stretch>
        </p:blipFill>
        <p:spPr bwMode="auto">
          <a:xfrm>
            <a:off x="468313" y="1341438"/>
            <a:ext cx="3598862" cy="5327650"/>
          </a:xfrm>
          <a:prstGeom prst="rect">
            <a:avLst/>
          </a:prstGeom>
          <a:noFill/>
          <a:ln w="9525">
            <a:noFill/>
            <a:miter lim="800000"/>
            <a:headEnd/>
            <a:tailEnd/>
          </a:ln>
        </p:spPr>
      </p:pic>
      <p:sp>
        <p:nvSpPr>
          <p:cNvPr id="35844" name="Rectangle 4"/>
          <p:cNvSpPr>
            <a:spLocks noChangeArrowheads="1"/>
          </p:cNvSpPr>
          <p:nvPr/>
        </p:nvSpPr>
        <p:spPr bwMode="auto">
          <a:xfrm>
            <a:off x="0" y="74613"/>
            <a:ext cx="684213" cy="307975"/>
          </a:xfrm>
          <a:prstGeom prst="rect">
            <a:avLst/>
          </a:prstGeom>
          <a:noFill/>
          <a:ln w="9525">
            <a:noFill/>
            <a:miter lim="800000"/>
            <a:headEnd/>
            <a:tailEnd/>
          </a:ln>
        </p:spPr>
        <p:txBody>
          <a:bodyPr wrap="none" anchor="ctr">
            <a:spAutoFit/>
          </a:bodyPr>
          <a:lstStyle/>
          <a:p>
            <a:pPr indent="450850"/>
            <a:r>
              <a:rPr lang="uk-UA" sz="1400">
                <a:latin typeface="Times New Roman" pitchFamily="18" charset="0"/>
                <a:cs typeface="Times New Roman" pitchFamily="18" charset="0"/>
              </a:rPr>
              <a:t> </a:t>
            </a:r>
            <a:endParaRPr lang="ru-RU"/>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49275"/>
            <a:ext cx="8229600" cy="5622925"/>
          </a:xfrm>
        </p:spPr>
        <p:txBody>
          <a:bodyPr>
            <a:normAutofit fontScale="70000" lnSpcReduction="20000"/>
          </a:bodyPr>
          <a:lstStyle/>
          <a:p>
            <a:pPr algn="just" eaLnBrk="1" fontAlgn="auto" hangingPunct="1">
              <a:spcBef>
                <a:spcPts val="0"/>
              </a:spcBef>
              <a:spcAft>
                <a:spcPts val="0"/>
              </a:spcAft>
              <a:buFont typeface="Wingdings 2"/>
              <a:buChar char=""/>
              <a:defRPr/>
            </a:pPr>
            <a:r>
              <a:rPr lang="uk-UA" sz="3400" i="1" dirty="0" smtClean="0">
                <a:solidFill>
                  <a:schemeClr val="accent2"/>
                </a:solidFill>
              </a:rPr>
              <a:t>Холодильні шафи</a:t>
            </a:r>
            <a:r>
              <a:rPr lang="uk-UA" sz="3400" dirty="0" smtClean="0">
                <a:solidFill>
                  <a:schemeClr val="accent2"/>
                </a:solidFill>
              </a:rPr>
              <a:t> </a:t>
            </a:r>
            <a:r>
              <a:rPr lang="uk-UA" sz="3400" dirty="0" smtClean="0">
                <a:solidFill>
                  <a:srgbClr val="FFFF00"/>
                </a:solidFill>
              </a:rPr>
              <a:t>призначені для зберігання, демонстрації і продажу товарів. Вони складаються з охолоджувального об’єму і машинного відділення, яке може розміщуватися над чи під камерою. В охолоджувальному об’ємі передбачені полки-решітки для розміщення продуктів, підсвітка. Охолодження товарів, розміщених у шафі, відбувається повітряним способом (холодне повітря з випарника вентилятором примусово нагнітається в охолоджуваний об'єм шафи). Це дає можливість досягти рівномірного розподілу температури як у верхній, так і в нижній частинах шафи. Дверцята і стінки можуть бути непрозорими (металічними) або прозорими (виконані зі склопакетів). Нові моделі шаф мають автоматичне відтавання випарника. Холодильний агрегат розміщений у нижній частині. Температурний режим в шафі вказаний на індекаторі. За температурним режимом усі шафи переважно середньотемпературні. </a:t>
            </a:r>
          </a:p>
          <a:p>
            <a:pPr eaLnBrk="1" fontAlgn="auto" hangingPunct="1">
              <a:spcBef>
                <a:spcPts val="0"/>
              </a:spcBef>
              <a:spcAft>
                <a:spcPts val="0"/>
              </a:spcAft>
              <a:buFont typeface="Wingdings 2"/>
              <a:buChar char=""/>
              <a:defRPr/>
            </a:pPr>
            <a:endParaRPr lang="ru-RU" dirty="0" smtClean="0">
              <a:solidFill>
                <a:srgbClr val="FFFF00"/>
              </a:solidFill>
            </a:endParaRPr>
          </a:p>
          <a:p>
            <a:pPr eaLnBrk="1" fontAlgn="auto" hangingPunct="1">
              <a:spcBef>
                <a:spcPts val="0"/>
              </a:spcBef>
              <a:spcAft>
                <a:spcPts val="0"/>
              </a:spcAft>
              <a:buFont typeface="Wingdings 2"/>
              <a:buChar char=""/>
              <a:defRPr/>
            </a:pPr>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Прямоугольник 1"/>
          <p:cNvSpPr>
            <a:spLocks noChangeArrowheads="1"/>
          </p:cNvSpPr>
          <p:nvPr/>
        </p:nvSpPr>
        <p:spPr bwMode="auto">
          <a:xfrm>
            <a:off x="684213" y="404813"/>
            <a:ext cx="7991475" cy="1508125"/>
          </a:xfrm>
          <a:prstGeom prst="rect">
            <a:avLst/>
          </a:prstGeom>
          <a:noFill/>
          <a:ln w="9525">
            <a:noFill/>
            <a:miter lim="800000"/>
            <a:headEnd/>
            <a:tailEnd/>
          </a:ln>
        </p:spPr>
        <p:txBody>
          <a:bodyPr>
            <a:spAutoFit/>
          </a:bodyPr>
          <a:lstStyle/>
          <a:p>
            <a:pPr algn="ctr"/>
            <a:r>
              <a:rPr lang="uk-UA" sz="4600">
                <a:solidFill>
                  <a:srgbClr val="FFFF00"/>
                </a:solidFill>
                <a:latin typeface="Cambria" pitchFamily="18" charset="0"/>
              </a:rPr>
              <a:t>Відкриті холодильні прилавки (бонети)</a:t>
            </a:r>
            <a:endParaRPr lang="uk-UA" sz="4600">
              <a:latin typeface="Cambria" pitchFamily="18" charset="0"/>
            </a:endParaRPr>
          </a:p>
        </p:txBody>
      </p:sp>
      <p:pic>
        <p:nvPicPr>
          <p:cNvPr id="37890" name="Picture 2" descr="C:\Users\Анюта\Downloads\1285940581_saturn.jpg"/>
          <p:cNvPicPr>
            <a:picLocks noChangeAspect="1" noChangeArrowheads="1"/>
          </p:cNvPicPr>
          <p:nvPr/>
        </p:nvPicPr>
        <p:blipFill>
          <a:blip r:embed="rId2"/>
          <a:srcRect/>
          <a:stretch>
            <a:fillRect/>
          </a:stretch>
        </p:blipFill>
        <p:spPr bwMode="auto">
          <a:xfrm>
            <a:off x="404813" y="2636838"/>
            <a:ext cx="4286250" cy="3295650"/>
          </a:xfrm>
          <a:prstGeom prst="rect">
            <a:avLst/>
          </a:prstGeom>
          <a:noFill/>
          <a:ln w="9525">
            <a:noFill/>
            <a:miter lim="800000"/>
            <a:headEnd/>
            <a:tailEnd/>
          </a:ln>
        </p:spPr>
      </p:pic>
      <p:pic>
        <p:nvPicPr>
          <p:cNvPr id="37891" name="Picture 3" descr="C:\Users\Анюта\Downloads\www.jpg"/>
          <p:cNvPicPr>
            <a:picLocks noChangeAspect="1" noChangeArrowheads="1"/>
          </p:cNvPicPr>
          <p:nvPr/>
        </p:nvPicPr>
        <p:blipFill>
          <a:blip r:embed="rId3"/>
          <a:srcRect/>
          <a:stretch>
            <a:fillRect/>
          </a:stretch>
        </p:blipFill>
        <p:spPr bwMode="auto">
          <a:xfrm>
            <a:off x="4703763" y="2636838"/>
            <a:ext cx="4064000" cy="3316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4"/>
          <p:cNvPicPr>
            <a:picLocks noChangeAspect="1" noChangeArrowheads="1"/>
          </p:cNvPicPr>
          <p:nvPr/>
        </p:nvPicPr>
        <p:blipFill>
          <a:blip r:embed="rId2"/>
          <a:srcRect/>
          <a:stretch>
            <a:fillRect/>
          </a:stretch>
        </p:blipFill>
        <p:spPr bwMode="auto">
          <a:xfrm>
            <a:off x="1301750" y="1984375"/>
            <a:ext cx="6035675" cy="4525963"/>
          </a:xfrm>
          <a:prstGeom prst="rect">
            <a:avLst/>
          </a:prstGeom>
          <a:noFill/>
          <a:ln w="9525">
            <a:noFill/>
            <a:miter lim="800000"/>
            <a:headEnd/>
            <a:tailEnd/>
          </a:ln>
        </p:spPr>
      </p:pic>
      <p:sp>
        <p:nvSpPr>
          <p:cNvPr id="38914" name="Прямоугольник 2"/>
          <p:cNvSpPr>
            <a:spLocks noChangeArrowheads="1"/>
          </p:cNvSpPr>
          <p:nvPr/>
        </p:nvSpPr>
        <p:spPr bwMode="auto">
          <a:xfrm>
            <a:off x="611188" y="476250"/>
            <a:ext cx="7921625" cy="1508125"/>
          </a:xfrm>
          <a:prstGeom prst="rect">
            <a:avLst/>
          </a:prstGeom>
          <a:noFill/>
          <a:ln w="9525">
            <a:noFill/>
            <a:miter lim="800000"/>
            <a:headEnd/>
            <a:tailEnd/>
          </a:ln>
        </p:spPr>
        <p:txBody>
          <a:bodyPr>
            <a:spAutoFit/>
          </a:bodyPr>
          <a:lstStyle/>
          <a:p>
            <a:pPr algn="ctr"/>
            <a:r>
              <a:rPr lang="uk-UA" sz="4600">
                <a:solidFill>
                  <a:srgbClr val="FFFF00"/>
                </a:solidFill>
                <a:latin typeface="Cambria" pitchFamily="18" charset="0"/>
              </a:rPr>
              <a:t>Закриті холодильні прилавки</a:t>
            </a:r>
            <a:endParaRPr lang="uk-UA" sz="4600">
              <a:latin typeface="Cambria"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lstStyle/>
          <a:p>
            <a:pPr marL="54864" indent="0" algn="ctr" eaLnBrk="1" fontAlgn="auto" hangingPunct="1">
              <a:spcAft>
                <a:spcPts val="0"/>
              </a:spcAft>
              <a:defRPr/>
            </a:pPr>
            <a:r>
              <a:rPr lang="uk-UA" dirty="0" smtClean="0">
                <a:solidFill>
                  <a:srgbClr val="FFFF00"/>
                </a:solidFill>
              </a:rPr>
              <a:t>Морозильний прилавок</a:t>
            </a:r>
            <a:endParaRPr lang="ru-RU" dirty="0">
              <a:solidFill>
                <a:srgbClr val="FFFF00"/>
              </a:solidFill>
            </a:endParaRPr>
          </a:p>
        </p:txBody>
      </p:sp>
      <p:pic>
        <p:nvPicPr>
          <p:cNvPr id="39938" name="Picture 2"/>
          <p:cNvPicPr>
            <a:picLocks noGrp="1" noChangeAspect="1" noChangeArrowheads="1"/>
          </p:cNvPicPr>
          <p:nvPr>
            <p:ph idx="1"/>
          </p:nvPr>
        </p:nvPicPr>
        <p:blipFill>
          <a:blip r:embed="rId2"/>
          <a:srcRect/>
          <a:stretch>
            <a:fillRect/>
          </a:stretch>
        </p:blipFill>
        <p:spPr>
          <a:xfrm>
            <a:off x="395288" y="1412875"/>
            <a:ext cx="4492625" cy="5111750"/>
          </a:xfrm>
        </p:spPr>
      </p:pic>
      <p:pic>
        <p:nvPicPr>
          <p:cNvPr id="39939" name="Picture 3"/>
          <p:cNvPicPr>
            <a:picLocks noChangeAspect="1" noChangeArrowheads="1"/>
          </p:cNvPicPr>
          <p:nvPr/>
        </p:nvPicPr>
        <p:blipFill>
          <a:blip r:embed="rId3"/>
          <a:srcRect/>
          <a:stretch>
            <a:fillRect/>
          </a:stretch>
        </p:blipFill>
        <p:spPr bwMode="auto">
          <a:xfrm>
            <a:off x="4932363" y="1412875"/>
            <a:ext cx="3743325" cy="5111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229600" cy="1143000"/>
          </a:xfrm>
        </p:spPr>
        <p:txBody>
          <a:bodyPr anchor="t">
            <a:normAutofit fontScale="90000"/>
          </a:bodyPr>
          <a:lstStyle/>
          <a:p>
            <a:pPr marL="54864" indent="0" eaLnBrk="1" fontAlgn="auto" hangingPunct="1">
              <a:spcAft>
                <a:spcPts val="0"/>
              </a:spcAft>
              <a:defRPr/>
            </a:pPr>
            <a:r>
              <a:rPr lang="uk-UA" dirty="0" smtClean="0">
                <a:solidFill>
                  <a:srgbClr val="FFFF00"/>
                </a:solidFill>
              </a:rPr>
              <a:t>Прилавок-вітрина холодильна</a:t>
            </a:r>
            <a:endParaRPr lang="ru-RU" dirty="0">
              <a:solidFill>
                <a:srgbClr val="FFFF00"/>
              </a:solidFill>
            </a:endParaRPr>
          </a:p>
        </p:txBody>
      </p:sp>
      <p:pic>
        <p:nvPicPr>
          <p:cNvPr id="40962" name="Picture 2"/>
          <p:cNvPicPr>
            <a:picLocks noGrp="1" noChangeAspect="1" noChangeArrowheads="1"/>
          </p:cNvPicPr>
          <p:nvPr>
            <p:ph idx="1"/>
          </p:nvPr>
        </p:nvPicPr>
        <p:blipFill>
          <a:blip r:embed="rId2"/>
          <a:srcRect/>
          <a:stretch>
            <a:fillRect/>
          </a:stretch>
        </p:blipFill>
        <p:spPr>
          <a:xfrm>
            <a:off x="207963" y="981075"/>
            <a:ext cx="4154487" cy="3240088"/>
          </a:xfrm>
        </p:spPr>
      </p:pic>
      <p:pic>
        <p:nvPicPr>
          <p:cNvPr id="40963" name="Picture 2"/>
          <p:cNvPicPr>
            <a:picLocks noChangeAspect="1" noChangeArrowheads="1"/>
          </p:cNvPicPr>
          <p:nvPr/>
        </p:nvPicPr>
        <p:blipFill>
          <a:blip r:embed="rId3"/>
          <a:srcRect/>
          <a:stretch>
            <a:fillRect/>
          </a:stretch>
        </p:blipFill>
        <p:spPr bwMode="auto">
          <a:xfrm>
            <a:off x="4362450" y="2217738"/>
            <a:ext cx="4679950" cy="3705225"/>
          </a:xfrm>
          <a:prstGeom prst="rect">
            <a:avLst/>
          </a:prstGeom>
          <a:noFill/>
          <a:ln w="9525">
            <a:noFill/>
            <a:miter lim="800000"/>
            <a:headEnd/>
            <a:tailEnd/>
          </a:ln>
        </p:spPr>
      </p:pic>
      <p:pic>
        <p:nvPicPr>
          <p:cNvPr id="40964" name="Picture 3"/>
          <p:cNvPicPr>
            <a:picLocks noChangeAspect="1" noChangeArrowheads="1"/>
          </p:cNvPicPr>
          <p:nvPr/>
        </p:nvPicPr>
        <p:blipFill>
          <a:blip r:embed="rId4"/>
          <a:srcRect/>
          <a:stretch>
            <a:fillRect/>
          </a:stretch>
        </p:blipFill>
        <p:spPr bwMode="auto">
          <a:xfrm>
            <a:off x="173038" y="4070350"/>
            <a:ext cx="4189412" cy="2808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3375"/>
            <a:ext cx="8229600" cy="5838825"/>
          </a:xfrm>
        </p:spPr>
        <p:txBody>
          <a:bodyPr>
            <a:normAutofit fontScale="47500" lnSpcReduction="20000"/>
          </a:bodyPr>
          <a:lstStyle/>
          <a:p>
            <a:pPr algn="just" eaLnBrk="1" fontAlgn="auto" hangingPunct="1">
              <a:spcBef>
                <a:spcPts val="0"/>
              </a:spcBef>
              <a:spcAft>
                <a:spcPts val="0"/>
              </a:spcAft>
              <a:buFont typeface="Wingdings 2"/>
              <a:buChar char=""/>
              <a:defRPr/>
            </a:pPr>
            <a:r>
              <a:rPr lang="uk-UA" sz="4400" b="1" dirty="0" smtClean="0">
                <a:solidFill>
                  <a:schemeClr val="accent2"/>
                </a:solidFill>
              </a:rPr>
              <a:t>Прилавок-вітрина</a:t>
            </a:r>
            <a:r>
              <a:rPr lang="uk-UA" sz="4400" dirty="0" smtClean="0">
                <a:solidFill>
                  <a:srgbClr val="FFFF00"/>
                </a:solidFill>
              </a:rPr>
              <a:t> має два охолоджувальних відділення (верхнє і нижнє) і одне машинне. Корпус виготовлений з нержавіючої сталі.</a:t>
            </a:r>
            <a:endParaRPr lang="ru-RU" sz="4400" dirty="0" smtClean="0">
              <a:solidFill>
                <a:srgbClr val="FFFF00"/>
              </a:solidFill>
            </a:endParaRPr>
          </a:p>
          <a:p>
            <a:pPr algn="just" eaLnBrk="1" fontAlgn="auto" hangingPunct="1">
              <a:spcBef>
                <a:spcPts val="0"/>
              </a:spcBef>
              <a:spcAft>
                <a:spcPts val="0"/>
              </a:spcAft>
              <a:buFont typeface="Wingdings 2"/>
              <a:buChar char=""/>
              <a:defRPr/>
            </a:pPr>
            <a:r>
              <a:rPr lang="uk-UA" sz="4400" dirty="0" smtClean="0">
                <a:solidFill>
                  <a:srgbClr val="FFFF00"/>
                </a:solidFill>
              </a:rPr>
              <a:t>Верхнє охолоджуване відділення - це вітрина, закрита з лицьової сторони пластиковими віконцями, з боку обслуговування пластиковими розсувними дверцятами. Бічні сторони вітрини закриті склом. Днищем вітрини слугує металевий лист. Охолоджувальний об’єм розділений на дві частини . В кожні частині міститься по три полиці з отворами для кращого циркулювання холодного повітря по всьому охолоджувальному об’ємі. Вітрина освітлюється люмінесцентною лампою. Нижнє охолоджувальне відділення являє собою камеру прилавка з дверцятами, призначення якої тимчасове зберігання продукції для поповнення асортименту.</a:t>
            </a:r>
            <a:endParaRPr lang="ru-RU" sz="4400" dirty="0" smtClean="0">
              <a:solidFill>
                <a:srgbClr val="FFFF00"/>
              </a:solidFill>
            </a:endParaRPr>
          </a:p>
          <a:p>
            <a:pPr algn="just" eaLnBrk="1" fontAlgn="auto" hangingPunct="1">
              <a:spcBef>
                <a:spcPts val="0"/>
              </a:spcBef>
              <a:spcAft>
                <a:spcPts val="0"/>
              </a:spcAft>
              <a:buFont typeface="Wingdings 2"/>
              <a:buChar char=""/>
              <a:defRPr/>
            </a:pPr>
            <a:r>
              <a:rPr lang="uk-UA" sz="4400" dirty="0" smtClean="0">
                <a:solidFill>
                  <a:srgbClr val="FFFF00"/>
                </a:solidFill>
              </a:rPr>
              <a:t>Машинне відділення розміщене у правій частині прилавка. Температура  підтримується автоматично. На корпусі холодильного устаткування є температурний індикатор, де можна спостерігати температуру охолоджувального об’єму. </a:t>
            </a:r>
            <a:endParaRPr lang="ru-RU" sz="4400" dirty="0" smtClean="0">
              <a:solidFill>
                <a:srgbClr val="FFFF00"/>
              </a:solidFill>
            </a:endParaRPr>
          </a:p>
          <a:p>
            <a:pPr algn="just" eaLnBrk="1" fontAlgn="auto" hangingPunct="1">
              <a:spcBef>
                <a:spcPts val="0"/>
              </a:spcBef>
              <a:spcAft>
                <a:spcPts val="0"/>
              </a:spcAft>
              <a:buFont typeface="Wingdings 2"/>
              <a:buChar char=""/>
              <a:defRPr/>
            </a:pPr>
            <a:r>
              <a:rPr lang="uk-UA" sz="4400" dirty="0" smtClean="0">
                <a:solidFill>
                  <a:srgbClr val="FFFF00"/>
                </a:solidFill>
              </a:rPr>
              <a:t>В охолоджувальному об’ємі на полицях на короткочасне зберігання розміщуються холодні страви та закуски в посуді.</a:t>
            </a:r>
            <a:endParaRPr lang="ru-RU" sz="4400" dirty="0" smtClean="0">
              <a:solidFill>
                <a:srgbClr val="FFFF00"/>
              </a:solidFill>
            </a:endParaRPr>
          </a:p>
          <a:p>
            <a:pPr eaLnBrk="1" fontAlgn="auto" hangingPunct="1">
              <a:spcBef>
                <a:spcPts val="0"/>
              </a:spcBef>
              <a:spcAft>
                <a:spcPts val="0"/>
              </a:spcAft>
              <a:buFont typeface="Wingdings 2"/>
              <a:buChar char=""/>
              <a:defRPr/>
            </a:pPr>
            <a:endParaRPr lang="ru-RU" dirty="0">
              <a:solidFill>
                <a:srgbClr val="FFFF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normAutofit fontScale="90000"/>
          </a:bodyPr>
          <a:lstStyle/>
          <a:p>
            <a:pPr marL="54864" indent="0" eaLnBrk="1" fontAlgn="auto" hangingPunct="1">
              <a:spcAft>
                <a:spcPts val="0"/>
              </a:spcAft>
              <a:defRPr/>
            </a:pPr>
            <a:r>
              <a:rPr lang="uk-UA" dirty="0" smtClean="0">
                <a:solidFill>
                  <a:srgbClr val="FFFF00"/>
                </a:solidFill>
              </a:rPr>
              <a:t>Прилавок-вітрина холодильна</a:t>
            </a:r>
            <a:endParaRPr lang="ru-RU" dirty="0">
              <a:solidFill>
                <a:srgbClr val="FFFF00"/>
              </a:solidFill>
            </a:endParaRPr>
          </a:p>
        </p:txBody>
      </p:sp>
      <p:pic>
        <p:nvPicPr>
          <p:cNvPr id="43010" name="Picture 3"/>
          <p:cNvPicPr>
            <a:picLocks noGrp="1" noChangeAspect="1" noChangeArrowheads="1"/>
          </p:cNvPicPr>
          <p:nvPr>
            <p:ph idx="1"/>
          </p:nvPr>
        </p:nvPicPr>
        <p:blipFill>
          <a:blip r:embed="rId2"/>
          <a:srcRect/>
          <a:stretch>
            <a:fillRect/>
          </a:stretch>
        </p:blipFill>
        <p:spPr>
          <a:xfrm>
            <a:off x="827088" y="1484313"/>
            <a:ext cx="7777162" cy="5113337"/>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2" descr="G:\Обладнання\Camera\20130908_172718.jpg"/>
          <p:cNvPicPr>
            <a:picLocks noChangeAspect="1" noChangeArrowheads="1"/>
          </p:cNvPicPr>
          <p:nvPr/>
        </p:nvPicPr>
        <p:blipFill>
          <a:blip r:embed="rId2"/>
          <a:srcRect/>
          <a:stretch>
            <a:fillRect/>
          </a:stretch>
        </p:blipFill>
        <p:spPr bwMode="auto">
          <a:xfrm>
            <a:off x="4787900" y="1444625"/>
            <a:ext cx="3816350" cy="5087938"/>
          </a:xfrm>
          <a:prstGeom prst="rect">
            <a:avLst/>
          </a:prstGeom>
          <a:noFill/>
          <a:ln w="9525">
            <a:noFill/>
            <a:miter lim="800000"/>
            <a:headEnd/>
            <a:tailEnd/>
          </a:ln>
        </p:spPr>
      </p:pic>
      <p:pic>
        <p:nvPicPr>
          <p:cNvPr id="44034" name="Picture 2"/>
          <p:cNvPicPr>
            <a:picLocks noChangeAspect="1" noChangeArrowheads="1"/>
          </p:cNvPicPr>
          <p:nvPr/>
        </p:nvPicPr>
        <p:blipFill>
          <a:blip r:embed="rId3"/>
          <a:srcRect/>
          <a:stretch>
            <a:fillRect/>
          </a:stretch>
        </p:blipFill>
        <p:spPr bwMode="auto">
          <a:xfrm>
            <a:off x="276225" y="1614488"/>
            <a:ext cx="4367213" cy="3457575"/>
          </a:xfrm>
          <a:prstGeom prst="rect">
            <a:avLst/>
          </a:prstGeom>
          <a:noFill/>
          <a:ln w="9525">
            <a:noFill/>
            <a:miter lim="800000"/>
            <a:headEnd/>
            <a:tailEnd/>
          </a:ln>
        </p:spPr>
      </p:pic>
      <p:sp>
        <p:nvSpPr>
          <p:cNvPr id="44035" name="Прямоугольник 1"/>
          <p:cNvSpPr>
            <a:spLocks noChangeArrowheads="1"/>
          </p:cNvSpPr>
          <p:nvPr/>
        </p:nvSpPr>
        <p:spPr bwMode="auto">
          <a:xfrm>
            <a:off x="539750" y="404813"/>
            <a:ext cx="8208963" cy="800100"/>
          </a:xfrm>
          <a:prstGeom prst="rect">
            <a:avLst/>
          </a:prstGeom>
          <a:noFill/>
          <a:ln w="9525">
            <a:noFill/>
            <a:miter lim="800000"/>
            <a:headEnd/>
            <a:tailEnd/>
          </a:ln>
        </p:spPr>
        <p:txBody>
          <a:bodyPr>
            <a:spAutoFit/>
          </a:bodyPr>
          <a:lstStyle/>
          <a:p>
            <a:pPr algn="ctr"/>
            <a:r>
              <a:rPr lang="uk-UA" sz="4600">
                <a:solidFill>
                  <a:srgbClr val="FFFF00"/>
                </a:solidFill>
                <a:latin typeface="Cambria" pitchFamily="18" charset="0"/>
              </a:rPr>
              <a:t>Холодильні вітрини</a:t>
            </a:r>
            <a:endParaRPr lang="uk-UA" sz="4600">
              <a:latin typeface="Cambria"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713"/>
            <a:ext cx="8229600" cy="5761037"/>
          </a:xfrm>
        </p:spPr>
        <p:txBody>
          <a:bodyPr>
            <a:normAutofit fontScale="92500" lnSpcReduction="20000"/>
          </a:bodyPr>
          <a:lstStyle/>
          <a:p>
            <a:pPr eaLnBrk="1" fontAlgn="auto" hangingPunct="1">
              <a:spcBef>
                <a:spcPts val="0"/>
              </a:spcBef>
              <a:spcAft>
                <a:spcPts val="0"/>
              </a:spcAft>
              <a:buFont typeface="Wingdings 2"/>
              <a:buChar char=""/>
              <a:defRPr/>
            </a:pPr>
            <a:r>
              <a:rPr lang="uk-UA" i="1" dirty="0" smtClean="0">
                <a:solidFill>
                  <a:schemeClr val="accent2"/>
                </a:solidFill>
              </a:rPr>
              <a:t>Холодильні вітрини</a:t>
            </a:r>
            <a:r>
              <a:rPr lang="uk-UA" dirty="0" smtClean="0">
                <a:solidFill>
                  <a:schemeClr val="accent2"/>
                </a:solidFill>
              </a:rPr>
              <a:t> </a:t>
            </a:r>
            <a:r>
              <a:rPr lang="uk-UA" dirty="0" smtClean="0"/>
              <a:t>призначені для демонстрації і продажу товарів. За температурним  режимом існують тільки середньо-температурні холодильні вітрини. Холодильний агрегат залежно від моделі може розміщатися у нижній частині вітрини або окремо.  </a:t>
            </a:r>
            <a:endParaRPr lang="ru-RU" dirty="0" smtClean="0"/>
          </a:p>
          <a:p>
            <a:pPr eaLnBrk="1" fontAlgn="auto" hangingPunct="1">
              <a:spcBef>
                <a:spcPts val="0"/>
              </a:spcBef>
              <a:spcAft>
                <a:spcPts val="0"/>
              </a:spcAft>
              <a:buFont typeface="Wingdings 2"/>
              <a:buChar char=""/>
              <a:defRPr/>
            </a:pPr>
            <a:r>
              <a:rPr lang="uk-UA" dirty="0" smtClean="0"/>
              <a:t>Холодильні вітрини випускаються </a:t>
            </a:r>
            <a:r>
              <a:rPr lang="uk-UA" i="1" dirty="0" smtClean="0"/>
              <a:t>острівного чи пристінного типу </a:t>
            </a:r>
            <a:r>
              <a:rPr lang="uk-UA" dirty="0" smtClean="0"/>
              <a:t> Вони можуть бути призначені для реалізації тільки </a:t>
            </a:r>
            <a:r>
              <a:rPr lang="uk-UA" i="1" dirty="0" smtClean="0"/>
              <a:t>гастрономічних товарів, кондитерських виробів, риби</a:t>
            </a:r>
            <a:r>
              <a:rPr lang="uk-UA" dirty="0" smtClean="0"/>
              <a:t>. Окремо розроблені вітрини для шведського столу (</a:t>
            </a:r>
            <a:r>
              <a:rPr lang="uk-UA" i="1" dirty="0" smtClean="0"/>
              <a:t>салат-бари</a:t>
            </a:r>
            <a:r>
              <a:rPr lang="uk-UA" dirty="0" smtClean="0"/>
              <a:t>).</a:t>
            </a:r>
            <a:endParaRPr lang="ru-RU"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lstStyle/>
          <a:p>
            <a:pPr marL="54864" indent="0" algn="ctr" eaLnBrk="1" fontAlgn="auto" hangingPunct="1">
              <a:spcAft>
                <a:spcPts val="0"/>
              </a:spcAft>
              <a:defRPr/>
            </a:pPr>
            <a:r>
              <a:rPr lang="uk-UA" i="1" dirty="0" smtClean="0">
                <a:solidFill>
                  <a:schemeClr val="tx2">
                    <a:tint val="100000"/>
                    <a:shade val="90000"/>
                    <a:satMod val="250000"/>
                    <a:alpha val="100000"/>
                  </a:schemeClr>
                </a:solidFill>
              </a:rPr>
              <a:t>Гастрономічна вітрина</a:t>
            </a:r>
            <a:endParaRPr lang="ru-RU" dirty="0">
              <a:solidFill>
                <a:schemeClr val="tx2">
                  <a:tint val="100000"/>
                  <a:shade val="90000"/>
                  <a:satMod val="250000"/>
                  <a:alpha val="100000"/>
                </a:schemeClr>
              </a:solidFill>
            </a:endParaRPr>
          </a:p>
        </p:txBody>
      </p:sp>
      <p:pic>
        <p:nvPicPr>
          <p:cNvPr id="46082" name="Picture 2"/>
          <p:cNvPicPr>
            <a:picLocks noGrp="1" noChangeAspect="1" noChangeArrowheads="1"/>
          </p:cNvPicPr>
          <p:nvPr>
            <p:ph idx="1"/>
          </p:nvPr>
        </p:nvPicPr>
        <p:blipFill>
          <a:blip r:embed="rId2"/>
          <a:srcRect/>
          <a:stretch>
            <a:fillRect/>
          </a:stretch>
        </p:blipFill>
        <p:spPr>
          <a:xfrm>
            <a:off x="539750" y="1484313"/>
            <a:ext cx="7993063" cy="5113337"/>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normAutofit fontScale="90000"/>
          </a:bodyPr>
          <a:lstStyle/>
          <a:p>
            <a:pPr marL="54864" indent="0" algn="ctr" eaLnBrk="1" fontAlgn="auto" hangingPunct="1">
              <a:spcAft>
                <a:spcPts val="0"/>
              </a:spcAft>
              <a:defRPr/>
            </a:pPr>
            <a:r>
              <a:rPr lang="uk-UA" dirty="0" smtClean="0">
                <a:solidFill>
                  <a:srgbClr val="FFFF00"/>
                </a:solidFill>
              </a:rPr>
              <a:t>Вітрини для шведського столу (</a:t>
            </a:r>
            <a:r>
              <a:rPr lang="uk-UA" i="1" dirty="0" smtClean="0">
                <a:solidFill>
                  <a:srgbClr val="FFFF00"/>
                </a:solidFill>
              </a:rPr>
              <a:t>салат-бари</a:t>
            </a:r>
            <a:r>
              <a:rPr lang="uk-UA" dirty="0" smtClean="0">
                <a:solidFill>
                  <a:srgbClr val="FFFF00"/>
                </a:solidFill>
              </a:rPr>
              <a:t>) острівного типу</a:t>
            </a:r>
            <a:endParaRPr lang="ru-RU" dirty="0">
              <a:solidFill>
                <a:srgbClr val="FFFF00"/>
              </a:solidFill>
            </a:endParaRPr>
          </a:p>
        </p:txBody>
      </p:sp>
      <p:pic>
        <p:nvPicPr>
          <p:cNvPr id="47106" name="Picture 2"/>
          <p:cNvPicPr>
            <a:picLocks noGrp="1" noChangeAspect="1" noChangeArrowheads="1"/>
          </p:cNvPicPr>
          <p:nvPr>
            <p:ph idx="1"/>
          </p:nvPr>
        </p:nvPicPr>
        <p:blipFill>
          <a:blip r:embed="rId2"/>
          <a:srcRect/>
          <a:stretch>
            <a:fillRect/>
          </a:stretch>
        </p:blipFill>
        <p:spPr>
          <a:xfrm>
            <a:off x="395288" y="1412875"/>
            <a:ext cx="3240087" cy="5184775"/>
          </a:xfrm>
        </p:spPr>
      </p:pic>
      <p:pic>
        <p:nvPicPr>
          <p:cNvPr id="47107" name="Picture 2"/>
          <p:cNvPicPr>
            <a:picLocks noChangeAspect="1" noChangeArrowheads="1"/>
          </p:cNvPicPr>
          <p:nvPr/>
        </p:nvPicPr>
        <p:blipFill>
          <a:blip r:embed="rId3"/>
          <a:srcRect/>
          <a:stretch>
            <a:fillRect/>
          </a:stretch>
        </p:blipFill>
        <p:spPr bwMode="auto">
          <a:xfrm>
            <a:off x="3619500" y="1412875"/>
            <a:ext cx="5129213" cy="5184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lstStyle/>
          <a:p>
            <a:pPr marL="54864" indent="0" algn="ctr" eaLnBrk="1" fontAlgn="auto" hangingPunct="1">
              <a:spcAft>
                <a:spcPts val="0"/>
              </a:spcAft>
              <a:defRPr/>
            </a:pPr>
            <a:r>
              <a:rPr lang="uk-UA" dirty="0" smtClean="0">
                <a:solidFill>
                  <a:schemeClr val="tx2">
                    <a:tint val="100000"/>
                    <a:shade val="90000"/>
                    <a:satMod val="250000"/>
                    <a:alpha val="100000"/>
                  </a:schemeClr>
                </a:solidFill>
              </a:rPr>
              <a:t>Вітрини для салатів</a:t>
            </a:r>
            <a:endParaRPr lang="ru-RU" dirty="0">
              <a:solidFill>
                <a:schemeClr val="tx2">
                  <a:tint val="100000"/>
                  <a:shade val="90000"/>
                  <a:satMod val="250000"/>
                  <a:alpha val="100000"/>
                </a:schemeClr>
              </a:solidFill>
            </a:endParaRPr>
          </a:p>
        </p:txBody>
      </p:sp>
      <p:pic>
        <p:nvPicPr>
          <p:cNvPr id="48130" name="Picture 2"/>
          <p:cNvPicPr>
            <a:picLocks noGrp="1" noChangeAspect="1" noChangeArrowheads="1"/>
          </p:cNvPicPr>
          <p:nvPr>
            <p:ph idx="1"/>
          </p:nvPr>
        </p:nvPicPr>
        <p:blipFill>
          <a:blip r:embed="rId2"/>
          <a:srcRect/>
          <a:stretch>
            <a:fillRect/>
          </a:stretch>
        </p:blipFill>
        <p:spPr>
          <a:xfrm>
            <a:off x="250825" y="1412875"/>
            <a:ext cx="8569325" cy="5184775"/>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normAutofit fontScale="90000"/>
          </a:bodyPr>
          <a:lstStyle/>
          <a:p>
            <a:pPr marL="54864" indent="0" algn="ctr" eaLnBrk="1" fontAlgn="auto" hangingPunct="1">
              <a:spcAft>
                <a:spcPts val="0"/>
              </a:spcAft>
              <a:defRPr/>
            </a:pPr>
            <a:r>
              <a:rPr lang="uk-UA" dirty="0" smtClean="0">
                <a:solidFill>
                  <a:srgbClr val="FFFF00"/>
                </a:solidFill>
              </a:rPr>
              <a:t>Вітрина для реалізації кондитерських виробів</a:t>
            </a:r>
            <a:endParaRPr lang="ru-RU" dirty="0">
              <a:solidFill>
                <a:srgbClr val="FFFF00"/>
              </a:solidFill>
            </a:endParaRPr>
          </a:p>
        </p:txBody>
      </p:sp>
      <p:pic>
        <p:nvPicPr>
          <p:cNvPr id="49154" name="Picture 3"/>
          <p:cNvPicPr>
            <a:picLocks noGrp="1" noChangeAspect="1" noChangeArrowheads="1"/>
          </p:cNvPicPr>
          <p:nvPr>
            <p:ph idx="1"/>
          </p:nvPr>
        </p:nvPicPr>
        <p:blipFill>
          <a:blip r:embed="rId2"/>
          <a:srcRect/>
          <a:stretch>
            <a:fillRect/>
          </a:stretch>
        </p:blipFill>
        <p:spPr>
          <a:xfrm>
            <a:off x="4284663" y="1412875"/>
            <a:ext cx="4608512" cy="5184775"/>
          </a:xfrm>
        </p:spPr>
      </p:pic>
      <p:pic>
        <p:nvPicPr>
          <p:cNvPr id="49155" name="Picture 4"/>
          <p:cNvPicPr>
            <a:picLocks noChangeAspect="1" noChangeArrowheads="1"/>
          </p:cNvPicPr>
          <p:nvPr/>
        </p:nvPicPr>
        <p:blipFill>
          <a:blip r:embed="rId3"/>
          <a:srcRect/>
          <a:stretch>
            <a:fillRect/>
          </a:stretch>
        </p:blipFill>
        <p:spPr bwMode="auto">
          <a:xfrm>
            <a:off x="395288" y="1412875"/>
            <a:ext cx="3889375" cy="5184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normAutofit fontScale="90000"/>
          </a:bodyPr>
          <a:lstStyle/>
          <a:p>
            <a:pPr marL="54864" indent="0" algn="ctr" eaLnBrk="1" fontAlgn="auto" hangingPunct="1">
              <a:spcAft>
                <a:spcPts val="0"/>
              </a:spcAft>
              <a:defRPr/>
            </a:pPr>
            <a:r>
              <a:rPr lang="uk-UA" dirty="0" smtClean="0">
                <a:solidFill>
                  <a:srgbClr val="FFFF00"/>
                </a:solidFill>
              </a:rPr>
              <a:t>Вітрина для реалізації кондитерських виробів</a:t>
            </a:r>
            <a:endParaRPr lang="ru-RU" dirty="0">
              <a:solidFill>
                <a:schemeClr val="tx2">
                  <a:tint val="100000"/>
                  <a:shade val="90000"/>
                  <a:satMod val="250000"/>
                  <a:alpha val="100000"/>
                </a:schemeClr>
              </a:solidFill>
            </a:endParaRPr>
          </a:p>
        </p:txBody>
      </p:sp>
      <p:pic>
        <p:nvPicPr>
          <p:cNvPr id="50178" name="Picture 3"/>
          <p:cNvPicPr>
            <a:picLocks noGrp="1" noChangeAspect="1" noChangeArrowheads="1"/>
          </p:cNvPicPr>
          <p:nvPr>
            <p:ph idx="1"/>
          </p:nvPr>
        </p:nvPicPr>
        <p:blipFill>
          <a:blip r:embed="rId2"/>
          <a:srcRect/>
          <a:stretch>
            <a:fillRect/>
          </a:stretch>
        </p:blipFill>
        <p:spPr>
          <a:xfrm>
            <a:off x="4211638" y="1484313"/>
            <a:ext cx="4681537" cy="5113337"/>
          </a:xfrm>
        </p:spPr>
      </p:pic>
      <p:pic>
        <p:nvPicPr>
          <p:cNvPr id="50179" name="Picture 2"/>
          <p:cNvPicPr>
            <a:picLocks noChangeAspect="1" noChangeArrowheads="1"/>
          </p:cNvPicPr>
          <p:nvPr/>
        </p:nvPicPr>
        <p:blipFill>
          <a:blip r:embed="rId3"/>
          <a:srcRect/>
          <a:stretch>
            <a:fillRect/>
          </a:stretch>
        </p:blipFill>
        <p:spPr bwMode="auto">
          <a:xfrm>
            <a:off x="323850" y="1484313"/>
            <a:ext cx="4968875" cy="5113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Прямоугольник 1"/>
          <p:cNvSpPr>
            <a:spLocks noChangeArrowheads="1"/>
          </p:cNvSpPr>
          <p:nvPr/>
        </p:nvSpPr>
        <p:spPr bwMode="auto">
          <a:xfrm>
            <a:off x="684213" y="404813"/>
            <a:ext cx="7920037" cy="1292225"/>
          </a:xfrm>
          <a:prstGeom prst="rect">
            <a:avLst/>
          </a:prstGeom>
          <a:noFill/>
          <a:ln w="9525">
            <a:noFill/>
            <a:miter lim="800000"/>
            <a:headEnd/>
            <a:tailEnd/>
          </a:ln>
        </p:spPr>
        <p:txBody>
          <a:bodyPr>
            <a:spAutoFit/>
          </a:bodyPr>
          <a:lstStyle/>
          <a:p>
            <a:pPr algn="ctr"/>
            <a:r>
              <a:rPr lang="uk-UA" sz="3200">
                <a:solidFill>
                  <a:srgbClr val="FFFF00"/>
                </a:solidFill>
                <a:latin typeface="Cambria" pitchFamily="18" charset="0"/>
              </a:rPr>
              <a:t>Спеціальне холодильне обладнання</a:t>
            </a:r>
          </a:p>
          <a:p>
            <a:pPr algn="ctr"/>
            <a:r>
              <a:rPr lang="uk-UA" sz="4600">
                <a:solidFill>
                  <a:srgbClr val="FFFF00"/>
                </a:solidFill>
                <a:latin typeface="Cambria" pitchFamily="18" charset="0"/>
              </a:rPr>
              <a:t>Льодогенератори</a:t>
            </a:r>
            <a:endParaRPr lang="uk-UA" sz="4600">
              <a:latin typeface="Cambria" pitchFamily="18" charset="0"/>
            </a:endParaRPr>
          </a:p>
        </p:txBody>
      </p:sp>
      <p:pic>
        <p:nvPicPr>
          <p:cNvPr id="51202" name="Picture 2" descr="C:\Users\Анюта\Downloads\1.jpg"/>
          <p:cNvPicPr>
            <a:picLocks noChangeAspect="1" noChangeArrowheads="1"/>
          </p:cNvPicPr>
          <p:nvPr/>
        </p:nvPicPr>
        <p:blipFill>
          <a:blip r:embed="rId2"/>
          <a:srcRect/>
          <a:stretch>
            <a:fillRect/>
          </a:stretch>
        </p:blipFill>
        <p:spPr bwMode="auto">
          <a:xfrm>
            <a:off x="5651500" y="1697038"/>
            <a:ext cx="3200400" cy="4181475"/>
          </a:xfrm>
          <a:prstGeom prst="rect">
            <a:avLst/>
          </a:prstGeom>
          <a:noFill/>
          <a:ln w="9525">
            <a:noFill/>
            <a:miter lim="800000"/>
            <a:headEnd/>
            <a:tailEnd/>
          </a:ln>
        </p:spPr>
      </p:pic>
      <p:pic>
        <p:nvPicPr>
          <p:cNvPr id="51203" name="Picture 3" descr="C:\Users\Анюта\Downloads\3976.jpg"/>
          <p:cNvPicPr>
            <a:picLocks noChangeAspect="1" noChangeArrowheads="1"/>
          </p:cNvPicPr>
          <p:nvPr/>
        </p:nvPicPr>
        <p:blipFill>
          <a:blip r:embed="rId3"/>
          <a:srcRect/>
          <a:stretch>
            <a:fillRect/>
          </a:stretch>
        </p:blipFill>
        <p:spPr bwMode="auto">
          <a:xfrm>
            <a:off x="250825" y="1703388"/>
            <a:ext cx="2857500" cy="2247900"/>
          </a:xfrm>
          <a:prstGeom prst="rect">
            <a:avLst/>
          </a:prstGeom>
          <a:noFill/>
          <a:ln w="9525">
            <a:noFill/>
            <a:miter lim="800000"/>
            <a:headEnd/>
            <a:tailEnd/>
          </a:ln>
        </p:spPr>
      </p:pic>
      <p:pic>
        <p:nvPicPr>
          <p:cNvPr id="51204" name="Picture 4" descr="C:\Users\Анюта\Downloads\tovar-361211.jpg"/>
          <p:cNvPicPr>
            <a:picLocks noChangeAspect="1" noChangeArrowheads="1"/>
          </p:cNvPicPr>
          <p:nvPr/>
        </p:nvPicPr>
        <p:blipFill>
          <a:blip r:embed="rId4"/>
          <a:srcRect/>
          <a:stretch>
            <a:fillRect/>
          </a:stretch>
        </p:blipFill>
        <p:spPr bwMode="auto">
          <a:xfrm>
            <a:off x="2489200" y="3367088"/>
            <a:ext cx="3162300" cy="3213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Прямоугольник 1"/>
          <p:cNvSpPr>
            <a:spLocks noChangeArrowheads="1"/>
          </p:cNvSpPr>
          <p:nvPr/>
        </p:nvSpPr>
        <p:spPr bwMode="auto">
          <a:xfrm>
            <a:off x="539750" y="598488"/>
            <a:ext cx="7993063" cy="800100"/>
          </a:xfrm>
          <a:prstGeom prst="rect">
            <a:avLst/>
          </a:prstGeom>
          <a:noFill/>
          <a:ln w="9525">
            <a:noFill/>
            <a:miter lim="800000"/>
            <a:headEnd/>
            <a:tailEnd/>
          </a:ln>
        </p:spPr>
        <p:txBody>
          <a:bodyPr>
            <a:spAutoFit/>
          </a:bodyPr>
          <a:lstStyle/>
          <a:p>
            <a:pPr algn="ctr"/>
            <a:r>
              <a:rPr lang="uk-UA" sz="4600">
                <a:solidFill>
                  <a:srgbClr val="FFFF00"/>
                </a:solidFill>
                <a:latin typeface="Cambria" pitchFamily="18" charset="0"/>
              </a:rPr>
              <a:t>Сокоохолоджувачі</a:t>
            </a:r>
            <a:endParaRPr lang="uk-UA" sz="4600">
              <a:latin typeface="Cambria" pitchFamily="18" charset="0"/>
            </a:endParaRPr>
          </a:p>
        </p:txBody>
      </p:sp>
      <p:pic>
        <p:nvPicPr>
          <p:cNvPr id="52226" name="Picture 2" descr="C:\Users\Анюта\Downloads\big_186_44_1_DELUXE_A19.jpg"/>
          <p:cNvPicPr>
            <a:picLocks noChangeAspect="1" noChangeArrowheads="1"/>
          </p:cNvPicPr>
          <p:nvPr/>
        </p:nvPicPr>
        <p:blipFill>
          <a:blip r:embed="rId2"/>
          <a:srcRect/>
          <a:stretch>
            <a:fillRect/>
          </a:stretch>
        </p:blipFill>
        <p:spPr bwMode="auto">
          <a:xfrm>
            <a:off x="5724525" y="1557338"/>
            <a:ext cx="3011488" cy="5089525"/>
          </a:xfrm>
          <a:prstGeom prst="rect">
            <a:avLst/>
          </a:prstGeom>
          <a:noFill/>
          <a:ln w="9525">
            <a:noFill/>
            <a:miter lim="800000"/>
            <a:headEnd/>
            <a:tailEnd/>
          </a:ln>
        </p:spPr>
      </p:pic>
      <p:pic>
        <p:nvPicPr>
          <p:cNvPr id="52227" name="Picture 3" descr="C:\Users\Анюта\Downloads\shop_group_image774.jpg"/>
          <p:cNvPicPr>
            <a:picLocks noChangeAspect="1" noChangeArrowheads="1"/>
          </p:cNvPicPr>
          <p:nvPr/>
        </p:nvPicPr>
        <p:blipFill>
          <a:blip r:embed="rId3"/>
          <a:srcRect/>
          <a:stretch>
            <a:fillRect/>
          </a:stretch>
        </p:blipFill>
        <p:spPr bwMode="auto">
          <a:xfrm>
            <a:off x="539750" y="1743075"/>
            <a:ext cx="4903788" cy="49037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Прямоугольник 1"/>
          <p:cNvSpPr>
            <a:spLocks noChangeArrowheads="1"/>
          </p:cNvSpPr>
          <p:nvPr/>
        </p:nvSpPr>
        <p:spPr bwMode="auto">
          <a:xfrm>
            <a:off x="827088" y="447675"/>
            <a:ext cx="7777162" cy="800100"/>
          </a:xfrm>
          <a:prstGeom prst="rect">
            <a:avLst/>
          </a:prstGeom>
          <a:noFill/>
          <a:ln w="9525">
            <a:noFill/>
            <a:miter lim="800000"/>
            <a:headEnd/>
            <a:tailEnd/>
          </a:ln>
        </p:spPr>
        <p:txBody>
          <a:bodyPr>
            <a:spAutoFit/>
          </a:bodyPr>
          <a:lstStyle/>
          <a:p>
            <a:r>
              <a:rPr lang="uk-UA" sz="4600">
                <a:solidFill>
                  <a:srgbClr val="FFFF00"/>
                </a:solidFill>
                <a:latin typeface="Cambria" pitchFamily="18" charset="0"/>
              </a:rPr>
              <a:t>                Фризери</a:t>
            </a:r>
            <a:endParaRPr lang="uk-UA" sz="4600">
              <a:latin typeface="Cambria" pitchFamily="18" charset="0"/>
            </a:endParaRPr>
          </a:p>
        </p:txBody>
      </p:sp>
      <p:pic>
        <p:nvPicPr>
          <p:cNvPr id="53250" name="Picture 3" descr="C:\Users\Анюта\Downloads\232771.jpg"/>
          <p:cNvPicPr>
            <a:picLocks noChangeAspect="1" noChangeArrowheads="1"/>
          </p:cNvPicPr>
          <p:nvPr/>
        </p:nvPicPr>
        <p:blipFill>
          <a:blip r:embed="rId2"/>
          <a:srcRect/>
          <a:stretch>
            <a:fillRect/>
          </a:stretch>
        </p:blipFill>
        <p:spPr bwMode="auto">
          <a:xfrm>
            <a:off x="468313" y="1295400"/>
            <a:ext cx="4967287" cy="4968875"/>
          </a:xfrm>
          <a:prstGeom prst="rect">
            <a:avLst/>
          </a:prstGeom>
          <a:noFill/>
          <a:ln w="9525">
            <a:noFill/>
            <a:miter lim="800000"/>
            <a:headEnd/>
            <a:tailEnd/>
          </a:ln>
        </p:spPr>
      </p:pic>
      <p:pic>
        <p:nvPicPr>
          <p:cNvPr id="53251" name="Picture 4" descr="C:\Users\Анюта\Downloads\mrconosoft-maquinas6-600x600.jpg"/>
          <p:cNvPicPr>
            <a:picLocks noChangeAspect="1" noChangeArrowheads="1"/>
          </p:cNvPicPr>
          <p:nvPr/>
        </p:nvPicPr>
        <p:blipFill>
          <a:blip r:embed="rId3"/>
          <a:srcRect l="21651" r="26598"/>
          <a:stretch>
            <a:fillRect/>
          </a:stretch>
        </p:blipFill>
        <p:spPr bwMode="auto">
          <a:xfrm>
            <a:off x="6011863" y="692150"/>
            <a:ext cx="2957512"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lstStyle/>
          <a:p>
            <a:pPr marL="54864" indent="0" algn="ctr" eaLnBrk="1" fontAlgn="auto" hangingPunct="1">
              <a:spcAft>
                <a:spcPts val="0"/>
              </a:spcAft>
              <a:defRPr/>
            </a:pPr>
            <a:r>
              <a:rPr lang="uk-UA" dirty="0" smtClean="0">
                <a:solidFill>
                  <a:srgbClr val="FFFF00"/>
                </a:solidFill>
              </a:rPr>
              <a:t>Вітрина рибна</a:t>
            </a:r>
            <a:endParaRPr lang="ru-RU" dirty="0">
              <a:solidFill>
                <a:srgbClr val="FFFF00"/>
              </a:solidFill>
            </a:endParaRPr>
          </a:p>
        </p:txBody>
      </p:sp>
      <p:pic>
        <p:nvPicPr>
          <p:cNvPr id="54274" name="Picture 2"/>
          <p:cNvPicPr>
            <a:picLocks noGrp="1" noChangeAspect="1" noChangeArrowheads="1"/>
          </p:cNvPicPr>
          <p:nvPr>
            <p:ph idx="1"/>
          </p:nvPr>
        </p:nvPicPr>
        <p:blipFill>
          <a:blip r:embed="rId2"/>
          <a:srcRect/>
          <a:stretch>
            <a:fillRect/>
          </a:stretch>
        </p:blipFill>
        <p:spPr>
          <a:xfrm>
            <a:off x="3851275" y="1557338"/>
            <a:ext cx="5113338" cy="4967287"/>
          </a:xfrm>
        </p:spPr>
      </p:pic>
      <p:pic>
        <p:nvPicPr>
          <p:cNvPr id="54275" name="Picture 3"/>
          <p:cNvPicPr>
            <a:picLocks noChangeAspect="1" noChangeArrowheads="1"/>
          </p:cNvPicPr>
          <p:nvPr/>
        </p:nvPicPr>
        <p:blipFill>
          <a:blip r:embed="rId3"/>
          <a:srcRect/>
          <a:stretch>
            <a:fillRect/>
          </a:stretch>
        </p:blipFill>
        <p:spPr bwMode="auto">
          <a:xfrm>
            <a:off x="323850" y="1524000"/>
            <a:ext cx="3527425" cy="5000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2" descr="C:\Users\Анюта\Downloads\7f136d630ff1d6e7d3b83167fa0d314c.jpg.gif"/>
          <p:cNvPicPr>
            <a:picLocks noChangeAspect="1" noChangeArrowheads="1"/>
          </p:cNvPicPr>
          <p:nvPr/>
        </p:nvPicPr>
        <p:blipFill>
          <a:blip r:embed="rId2"/>
          <a:srcRect/>
          <a:stretch>
            <a:fillRect/>
          </a:stretch>
        </p:blipFill>
        <p:spPr bwMode="auto">
          <a:xfrm>
            <a:off x="2438400" y="333375"/>
            <a:ext cx="5308600" cy="2849563"/>
          </a:xfrm>
          <a:prstGeom prst="rect">
            <a:avLst/>
          </a:prstGeom>
          <a:noFill/>
          <a:ln w="9525">
            <a:noFill/>
            <a:miter lim="800000"/>
            <a:headEnd/>
            <a:tailEnd/>
          </a:ln>
        </p:spPr>
      </p:pic>
      <p:pic>
        <p:nvPicPr>
          <p:cNvPr id="55298" name="Picture 2" descr="C:\Users\Анюта\Downloads\6987581.png"/>
          <p:cNvPicPr>
            <a:picLocks noChangeAspect="1" noChangeArrowheads="1"/>
          </p:cNvPicPr>
          <p:nvPr/>
        </p:nvPicPr>
        <p:blipFill>
          <a:blip r:embed="rId3"/>
          <a:srcRect/>
          <a:stretch>
            <a:fillRect/>
          </a:stretch>
        </p:blipFill>
        <p:spPr bwMode="auto">
          <a:xfrm>
            <a:off x="4783138" y="3429000"/>
            <a:ext cx="4343400" cy="3257550"/>
          </a:xfrm>
          <a:prstGeom prst="rect">
            <a:avLst/>
          </a:prstGeom>
          <a:noFill/>
          <a:ln w="9525">
            <a:noFill/>
            <a:miter lim="800000"/>
            <a:headEnd/>
            <a:tailEnd/>
          </a:ln>
        </p:spPr>
      </p:pic>
      <p:pic>
        <p:nvPicPr>
          <p:cNvPr id="55299" name="Picture 3" descr="C:\Users\Анюта\Downloads\dinalcom-1365762810-d_pic.jpg"/>
          <p:cNvPicPr>
            <a:picLocks noChangeAspect="1" noChangeArrowheads="1"/>
          </p:cNvPicPr>
          <p:nvPr/>
        </p:nvPicPr>
        <p:blipFill>
          <a:blip r:embed="rId4"/>
          <a:srcRect/>
          <a:stretch>
            <a:fillRect/>
          </a:stretch>
        </p:blipFill>
        <p:spPr bwMode="auto">
          <a:xfrm>
            <a:off x="0" y="3429000"/>
            <a:ext cx="4867275" cy="3240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1143000"/>
          </a:xfrm>
        </p:spPr>
        <p:txBody>
          <a:bodyPr/>
          <a:lstStyle/>
          <a:p>
            <a:pPr marL="54864" indent="0" algn="ctr" eaLnBrk="1" fontAlgn="auto" hangingPunct="1">
              <a:spcAft>
                <a:spcPts val="0"/>
              </a:spcAft>
              <a:defRPr/>
            </a:pPr>
            <a:r>
              <a:rPr lang="uk-UA" sz="2800" dirty="0" smtClean="0">
                <a:solidFill>
                  <a:srgbClr val="FFFF00"/>
                </a:solidFill>
              </a:rPr>
              <a:t>Правила безпечної  експлуатації холодильного устаткування</a:t>
            </a:r>
            <a:endParaRPr lang="ru-RU" sz="2800" dirty="0">
              <a:solidFill>
                <a:srgbClr val="FFFF00"/>
              </a:solidFill>
            </a:endParaRPr>
          </a:p>
        </p:txBody>
      </p:sp>
      <p:pic>
        <p:nvPicPr>
          <p:cNvPr id="56322" name="Содержимое 3" descr="431.jpg"/>
          <p:cNvPicPr>
            <a:picLocks noGrp="1" noChangeAspect="1"/>
          </p:cNvPicPr>
          <p:nvPr>
            <p:ph idx="1"/>
          </p:nvPr>
        </p:nvPicPr>
        <p:blipFill>
          <a:blip r:embed="rId2"/>
          <a:srcRect/>
          <a:stretch>
            <a:fillRect/>
          </a:stretch>
        </p:blipFill>
        <p:spPr>
          <a:xfrm>
            <a:off x="357188" y="1428750"/>
            <a:ext cx="4195762" cy="2714625"/>
          </a:xfrm>
        </p:spPr>
      </p:pic>
      <p:pic>
        <p:nvPicPr>
          <p:cNvPr id="56323" name="Рисунок 4" descr="432.jpg"/>
          <p:cNvPicPr>
            <a:picLocks noChangeAspect="1"/>
          </p:cNvPicPr>
          <p:nvPr/>
        </p:nvPicPr>
        <p:blipFill>
          <a:blip r:embed="rId3"/>
          <a:srcRect/>
          <a:stretch>
            <a:fillRect/>
          </a:stretch>
        </p:blipFill>
        <p:spPr bwMode="auto">
          <a:xfrm>
            <a:off x="4857750" y="1785938"/>
            <a:ext cx="3786188" cy="449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92150"/>
            <a:ext cx="8229600" cy="5480050"/>
          </a:xfrm>
        </p:spPr>
        <p:txBody>
          <a:bodyPr>
            <a:normAutofit fontScale="85000" lnSpcReduction="10000"/>
          </a:bodyPr>
          <a:lstStyle/>
          <a:p>
            <a:pPr eaLnBrk="1" fontAlgn="auto" hangingPunct="1">
              <a:spcBef>
                <a:spcPts val="0"/>
              </a:spcBef>
              <a:spcAft>
                <a:spcPts val="0"/>
              </a:spcAft>
              <a:buFont typeface="Wingdings 2"/>
              <a:buChar char=""/>
              <a:defRPr/>
            </a:pPr>
            <a:r>
              <a:rPr lang="uk-UA" dirty="0" smtClean="0">
                <a:solidFill>
                  <a:srgbClr val="FFFF00"/>
                </a:solidFill>
              </a:rPr>
              <a:t>Установлення та монтаж холодильного обладнання необхідно здійснювати в сухих і світлих приміщеннях, із температурою не вище за +40 °С влітку і не нижче за +5 °С взимку. </a:t>
            </a:r>
          </a:p>
          <a:p>
            <a:pPr eaLnBrk="1" fontAlgn="auto" hangingPunct="1">
              <a:spcBef>
                <a:spcPts val="0"/>
              </a:spcBef>
              <a:spcAft>
                <a:spcPts val="0"/>
              </a:spcAft>
              <a:buFont typeface="Wingdings 2"/>
              <a:buChar char=""/>
              <a:defRPr/>
            </a:pPr>
            <a:endParaRPr lang="uk-UA" dirty="0" smtClean="0">
              <a:solidFill>
                <a:srgbClr val="FFFF00"/>
              </a:solidFill>
            </a:endParaRPr>
          </a:p>
          <a:p>
            <a:pPr eaLnBrk="1" fontAlgn="auto" hangingPunct="1">
              <a:spcBef>
                <a:spcPts val="0"/>
              </a:spcBef>
              <a:spcAft>
                <a:spcPts val="0"/>
              </a:spcAft>
              <a:buFont typeface="Wingdings 2"/>
              <a:buChar char=""/>
              <a:defRPr/>
            </a:pPr>
            <a:r>
              <a:rPr lang="uk-UA" dirty="0" smtClean="0">
                <a:solidFill>
                  <a:srgbClr val="FFFF00"/>
                </a:solidFill>
              </a:rPr>
              <a:t>Приміщення для розміщення холодильних камер повинно бути більших габаритів ніж самі камери та мати припливно-витяжну вентиляцію для циркуляції повітря. </a:t>
            </a:r>
          </a:p>
          <a:p>
            <a:pPr eaLnBrk="1" fontAlgn="auto" hangingPunct="1">
              <a:spcBef>
                <a:spcPts val="0"/>
              </a:spcBef>
              <a:spcAft>
                <a:spcPts val="0"/>
              </a:spcAft>
              <a:buFont typeface="Wingdings 2"/>
              <a:buChar char=""/>
              <a:defRPr/>
            </a:pPr>
            <a:endParaRPr lang="uk-UA" dirty="0" smtClean="0">
              <a:solidFill>
                <a:srgbClr val="FFFF00"/>
              </a:solidFill>
            </a:endParaRPr>
          </a:p>
          <a:p>
            <a:pPr eaLnBrk="1" fontAlgn="auto" hangingPunct="1">
              <a:spcBef>
                <a:spcPts val="0"/>
              </a:spcBef>
              <a:spcAft>
                <a:spcPts val="0"/>
              </a:spcAft>
              <a:buFont typeface="Wingdings 2"/>
              <a:buChar char=""/>
              <a:defRPr/>
            </a:pPr>
            <a:r>
              <a:rPr lang="uk-UA" dirty="0" smtClean="0">
                <a:solidFill>
                  <a:srgbClr val="FFFF00"/>
                </a:solidFill>
              </a:rPr>
              <a:t>Відстань до стін повинна бути не менше ніж 0,2 м, до стелі - 0,5, а до опалювальних приладів -2 м.</a:t>
            </a:r>
            <a:r>
              <a:rPr lang="ru-RU" dirty="0" smtClean="0">
                <a:solidFill>
                  <a:srgbClr val="FFFF00"/>
                </a:solidFill>
              </a:rPr>
              <a:t/>
            </a:r>
            <a:br>
              <a:rPr lang="ru-RU" dirty="0" smtClean="0">
                <a:solidFill>
                  <a:srgbClr val="FFFF00"/>
                </a:solidFill>
              </a:rPr>
            </a:br>
            <a:endParaRPr lang="ru-RU" dirty="0">
              <a:solidFill>
                <a:srgbClr val="FFFF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Содержимое 2"/>
          <p:cNvSpPr>
            <a:spLocks noGrp="1"/>
          </p:cNvSpPr>
          <p:nvPr>
            <p:ph idx="1"/>
          </p:nvPr>
        </p:nvSpPr>
        <p:spPr>
          <a:xfrm>
            <a:off x="457200" y="549275"/>
            <a:ext cx="8229600" cy="5975350"/>
          </a:xfrm>
        </p:spPr>
        <p:txBody>
          <a:bodyPr/>
          <a:lstStyle/>
          <a:p>
            <a:pPr eaLnBrk="1" hangingPunct="1"/>
            <a:r>
              <a:rPr lang="uk-UA" smtClean="0">
                <a:solidFill>
                  <a:srgbClr val="FFFF00"/>
                </a:solidFill>
              </a:rPr>
              <a:t>Холодильне обладнання з автоматичними хладоновими агрегатами закріплюється за обслуговуючим персоналом підприємства. </a:t>
            </a:r>
          </a:p>
          <a:p>
            <a:pPr eaLnBrk="1" hangingPunct="1"/>
            <a:endParaRPr lang="uk-UA" smtClean="0">
              <a:solidFill>
                <a:srgbClr val="FFFF00"/>
              </a:solidFill>
            </a:endParaRPr>
          </a:p>
          <a:p>
            <a:pPr eaLnBrk="1" hangingPunct="1"/>
            <a:endParaRPr lang="uk-UA" smtClean="0">
              <a:solidFill>
                <a:srgbClr val="FFFF00"/>
              </a:solidFill>
            </a:endParaRPr>
          </a:p>
          <a:p>
            <a:pPr eaLnBrk="1" hangingPunct="1"/>
            <a:r>
              <a:rPr lang="uk-UA" smtClean="0">
                <a:solidFill>
                  <a:srgbClr val="FFFF00"/>
                </a:solidFill>
              </a:rPr>
              <a:t>До експлуатації допускаються особи, віком не молодше від 18 років, які знають його будову, здали техмінімум на право його експлуатації та пройшли інструктаж із техніки безпеки</a:t>
            </a:r>
            <a:endParaRPr lang="ru-RU" smtClean="0">
              <a:solidFill>
                <a:srgbClr val="FFFF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Содержимое 2"/>
          <p:cNvSpPr>
            <a:spLocks noGrp="1"/>
          </p:cNvSpPr>
          <p:nvPr>
            <p:ph idx="1"/>
          </p:nvPr>
        </p:nvSpPr>
        <p:spPr>
          <a:xfrm>
            <a:off x="457200" y="836613"/>
            <a:ext cx="8229600" cy="5616575"/>
          </a:xfrm>
        </p:spPr>
        <p:txBody>
          <a:bodyPr/>
          <a:lstStyle/>
          <a:p>
            <a:pPr eaLnBrk="1" hangingPunct="1"/>
            <a:r>
              <a:rPr lang="uk-UA" smtClean="0">
                <a:solidFill>
                  <a:srgbClr val="FFFF00"/>
                </a:solidFill>
              </a:rPr>
              <a:t>Експлуатація холодильного обладнання обслуговуючим персоналом підприємства полягає у вмиканні та вимиканні обладнання, розміщенні продуктів у охолоджуваному об'ємі та їх вийманні, а також підтриманні належного санітарного стану обладнання.</a:t>
            </a:r>
            <a:endParaRPr lang="ru-RU" smtClean="0">
              <a:solidFill>
                <a:srgbClr val="FFFF00"/>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Содержимое 2"/>
          <p:cNvSpPr>
            <a:spLocks noGrp="1"/>
          </p:cNvSpPr>
          <p:nvPr>
            <p:ph idx="1"/>
          </p:nvPr>
        </p:nvSpPr>
        <p:spPr>
          <a:xfrm>
            <a:off x="457200" y="549275"/>
            <a:ext cx="8229600" cy="5622925"/>
          </a:xfrm>
        </p:spPr>
        <p:txBody>
          <a:bodyPr/>
          <a:lstStyle/>
          <a:p>
            <a:pPr eaLnBrk="1" hangingPunct="1"/>
            <a:r>
              <a:rPr lang="uk-UA" smtClean="0">
                <a:solidFill>
                  <a:srgbClr val="FFFF00"/>
                </a:solidFill>
              </a:rPr>
              <a:t>Заборонено експлуатувати холодильне обладнання, якщо агрегати не мають захисного заземлення або занулення, пройшов термін перевірки стану технічної справності обладнання, відсутні захисні решітки та кришки приладів, що знаходяться під напругою, несправні прилади автоматики або використано нестандартні.</a:t>
            </a:r>
            <a:endParaRPr lang="ru-RU" smtClean="0">
              <a:solidFill>
                <a:srgbClr val="FFFF00"/>
              </a:solidFill>
            </a:endParaRPr>
          </a:p>
          <a:p>
            <a:pPr eaLnBrk="1" hangingPunct="1"/>
            <a:endParaRPr lang="ru-RU"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92150"/>
            <a:ext cx="8229600" cy="5480050"/>
          </a:xfrm>
        </p:spPr>
        <p:txBody>
          <a:bodyPr>
            <a:normAutofit fontScale="92500" lnSpcReduction="10000"/>
          </a:bodyPr>
          <a:lstStyle/>
          <a:p>
            <a:pPr eaLnBrk="1" fontAlgn="auto" hangingPunct="1">
              <a:spcBef>
                <a:spcPts val="0"/>
              </a:spcBef>
              <a:spcAft>
                <a:spcPts val="0"/>
              </a:spcAft>
              <a:buFont typeface="Wingdings 2"/>
              <a:buChar char=""/>
              <a:defRPr/>
            </a:pPr>
            <a:r>
              <a:rPr lang="uk-UA" dirty="0" smtClean="0">
                <a:solidFill>
                  <a:srgbClr val="FFFF00"/>
                </a:solidFill>
              </a:rPr>
              <a:t>Необхідно дотримуватися режиму зберігання продуктів. Продукти необхідно завантажувати тільки після досягнення в холодильному обладнанні необхідної температури. Кількість продуктів не повинна перевищувати норм завантаження. </a:t>
            </a:r>
          </a:p>
          <a:p>
            <a:pPr eaLnBrk="1" fontAlgn="auto" hangingPunct="1">
              <a:spcBef>
                <a:spcPts val="0"/>
              </a:spcBef>
              <a:spcAft>
                <a:spcPts val="0"/>
              </a:spcAft>
              <a:buFont typeface="Wingdings 2"/>
              <a:buChar char=""/>
              <a:defRPr/>
            </a:pPr>
            <a:endParaRPr lang="uk-UA" dirty="0" smtClean="0">
              <a:solidFill>
                <a:srgbClr val="FFFF00"/>
              </a:solidFill>
            </a:endParaRPr>
          </a:p>
          <a:p>
            <a:pPr eaLnBrk="1" fontAlgn="auto" hangingPunct="1">
              <a:spcBef>
                <a:spcPts val="0"/>
              </a:spcBef>
              <a:spcAft>
                <a:spcPts val="0"/>
              </a:spcAft>
              <a:buFont typeface="Wingdings 2"/>
              <a:buChar char=""/>
              <a:defRPr/>
            </a:pPr>
            <a:endParaRPr lang="uk-UA" dirty="0" smtClean="0">
              <a:solidFill>
                <a:srgbClr val="FFFF00"/>
              </a:solidFill>
            </a:endParaRPr>
          </a:p>
          <a:p>
            <a:pPr eaLnBrk="1" fontAlgn="auto" hangingPunct="1">
              <a:spcBef>
                <a:spcPts val="0"/>
              </a:spcBef>
              <a:spcAft>
                <a:spcPts val="0"/>
              </a:spcAft>
              <a:buFont typeface="Wingdings 2"/>
              <a:buChar char=""/>
              <a:defRPr/>
            </a:pPr>
            <a:r>
              <a:rPr lang="uk-UA" dirty="0" smtClean="0">
                <a:solidFill>
                  <a:srgbClr val="FFFF00"/>
                </a:solidFill>
              </a:rPr>
              <a:t>Двері рекомендується відкривати на нетривалий час для запобігання великих теплових припливів у камеру. Продукти необхідно розміщувати з урахуванням товарного сусідства і строків зберігання</a:t>
            </a:r>
            <a:r>
              <a:rPr lang="uk-UA" dirty="0" smtClean="0"/>
              <a:t>.</a:t>
            </a:r>
            <a:endParaRPr lang="ru-RU"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Содержимое 2"/>
          <p:cNvSpPr>
            <a:spLocks noGrp="1"/>
          </p:cNvSpPr>
          <p:nvPr>
            <p:ph idx="1"/>
          </p:nvPr>
        </p:nvSpPr>
        <p:spPr>
          <a:xfrm>
            <a:off x="457200" y="549275"/>
            <a:ext cx="8229600" cy="5622925"/>
          </a:xfrm>
        </p:spPr>
        <p:txBody>
          <a:bodyPr/>
          <a:lstStyle/>
          <a:p>
            <a:pPr eaLnBrk="1" hangingPunct="1"/>
            <a:r>
              <a:rPr lang="uk-UA" smtClean="0">
                <a:solidFill>
                  <a:srgbClr val="FFFF00"/>
                </a:solidFill>
              </a:rPr>
              <a:t>Теплі продукти необхідно спочатку охолодити до кімнатної температури і тільки потім розмішувати в обладнанні. </a:t>
            </a:r>
          </a:p>
          <a:p>
            <a:pPr eaLnBrk="1" hangingPunct="1"/>
            <a:endParaRPr lang="uk-UA" smtClean="0">
              <a:solidFill>
                <a:srgbClr val="FFFF00"/>
              </a:solidFill>
            </a:endParaRPr>
          </a:p>
          <a:p>
            <a:pPr eaLnBrk="1" hangingPunct="1"/>
            <a:endParaRPr lang="uk-UA" smtClean="0">
              <a:solidFill>
                <a:srgbClr val="FFFF00"/>
              </a:solidFill>
            </a:endParaRPr>
          </a:p>
          <a:p>
            <a:pPr eaLnBrk="1" hangingPunct="1"/>
            <a:endParaRPr lang="uk-UA" smtClean="0">
              <a:solidFill>
                <a:srgbClr val="FFFF00"/>
              </a:solidFill>
            </a:endParaRPr>
          </a:p>
          <a:p>
            <a:pPr eaLnBrk="1" hangingPunct="1"/>
            <a:r>
              <a:rPr lang="uk-UA" smtClean="0">
                <a:solidFill>
                  <a:srgbClr val="FFFF00"/>
                </a:solidFill>
              </a:rPr>
              <a:t>Решітки та випарники не рекомендується закривати папером, плівкою і тканиною, які заважають циркуляції повітря та порушують температурний режим. </a:t>
            </a:r>
            <a:endParaRPr lang="ru-RU" smtClean="0">
              <a:solidFill>
                <a:srgbClr val="FFFF00"/>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Содержимое 2"/>
          <p:cNvSpPr>
            <a:spLocks noGrp="1"/>
          </p:cNvSpPr>
          <p:nvPr>
            <p:ph idx="1"/>
          </p:nvPr>
        </p:nvSpPr>
        <p:spPr>
          <a:xfrm>
            <a:off x="457200" y="620713"/>
            <a:ext cx="8229600" cy="5551487"/>
          </a:xfrm>
        </p:spPr>
        <p:txBody>
          <a:bodyPr/>
          <a:lstStyle/>
          <a:p>
            <a:pPr eaLnBrk="1" hangingPunct="1"/>
            <a:r>
              <a:rPr lang="uk-UA" smtClean="0">
                <a:solidFill>
                  <a:srgbClr val="FFFF00"/>
                </a:solidFill>
              </a:rPr>
              <a:t>Не менше одного разу на тиждень рекомендується вимикати холодильне обладнання, виймати продукти і внутрішні стінки обладнання промивати теплою водою з милом та просушувати</a:t>
            </a:r>
            <a:r>
              <a:rPr lang="uk-UA" smtClean="0"/>
              <a:t>.</a:t>
            </a:r>
            <a:endParaRPr lang="ru-RU" smtClean="0"/>
          </a:p>
          <a:p>
            <a:pPr eaLnBrk="1" hangingPunct="1"/>
            <a:endParaRPr lang="ru-RU"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Содержимое 2"/>
          <p:cNvSpPr>
            <a:spLocks noGrp="1"/>
          </p:cNvSpPr>
          <p:nvPr>
            <p:ph idx="1"/>
          </p:nvPr>
        </p:nvSpPr>
        <p:spPr>
          <a:xfrm>
            <a:off x="457200" y="692150"/>
            <a:ext cx="8229600" cy="5480050"/>
          </a:xfrm>
        </p:spPr>
        <p:txBody>
          <a:bodyPr/>
          <a:lstStyle/>
          <a:p>
            <a:pPr eaLnBrk="1" hangingPunct="1"/>
            <a:r>
              <a:rPr lang="uk-UA" smtClean="0">
                <a:solidFill>
                  <a:srgbClr val="FFFF00"/>
                </a:solidFill>
              </a:rPr>
              <a:t>У процесі експлуатації обладнання на випарнику з'являється шар інею (льоду), який погіршує теплообмін в охолоджуваному об'ємі.</a:t>
            </a:r>
          </a:p>
          <a:p>
            <a:pPr eaLnBrk="1" hangingPunct="1"/>
            <a:endParaRPr lang="uk-UA" smtClean="0">
              <a:solidFill>
                <a:srgbClr val="FFFF00"/>
              </a:solidFill>
            </a:endParaRPr>
          </a:p>
          <a:p>
            <a:pPr eaLnBrk="1" hangingPunct="1"/>
            <a:r>
              <a:rPr lang="uk-UA" smtClean="0">
                <a:solidFill>
                  <a:srgbClr val="FFFF00"/>
                </a:solidFill>
              </a:rPr>
              <a:t> За відсутності приладів автоматичного відтавання випарника рекомендується процес відтавання здійснювати природним шляхом. </a:t>
            </a:r>
            <a:endParaRPr lang="ru-RU" smtClean="0">
              <a:solidFill>
                <a:srgbClr val="FFFF00"/>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Содержимое 2"/>
          <p:cNvSpPr>
            <a:spLocks noGrp="1"/>
          </p:cNvSpPr>
          <p:nvPr>
            <p:ph idx="1"/>
          </p:nvPr>
        </p:nvSpPr>
        <p:spPr>
          <a:xfrm>
            <a:off x="457200" y="765175"/>
            <a:ext cx="8229600" cy="5407025"/>
          </a:xfrm>
        </p:spPr>
        <p:txBody>
          <a:bodyPr/>
          <a:lstStyle/>
          <a:p>
            <a:pPr eaLnBrk="1" hangingPunct="1"/>
            <a:r>
              <a:rPr lang="uk-UA" smtClean="0">
                <a:solidFill>
                  <a:srgbClr val="FFFF00"/>
                </a:solidFill>
              </a:rPr>
              <a:t>За наявності відкритих вітрин і прилавків у кінці робочого дня продукти виймають і розміщують у холодильних камерах та шафах, а прилавки й вітрини вимикають.</a:t>
            </a:r>
            <a:endParaRPr lang="ru-RU" smtClean="0">
              <a:solidFill>
                <a:srgbClr val="FFFF00"/>
              </a:solidFill>
            </a:endParaRPr>
          </a:p>
          <a:p>
            <a:pPr eaLnBrk="1" hangingPunct="1"/>
            <a:endParaRPr lang="ru-RU" smtClean="0">
              <a:solidFill>
                <a:srgbClr val="FFFF00"/>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Содержимое 2"/>
          <p:cNvSpPr>
            <a:spLocks noGrp="1"/>
          </p:cNvSpPr>
          <p:nvPr>
            <p:ph idx="1"/>
          </p:nvPr>
        </p:nvSpPr>
        <p:spPr>
          <a:xfrm>
            <a:off x="457200" y="765175"/>
            <a:ext cx="8229600" cy="5407025"/>
          </a:xfrm>
        </p:spPr>
        <p:txBody>
          <a:bodyPr/>
          <a:lstStyle/>
          <a:p>
            <a:pPr eaLnBrk="1" hangingPunct="1"/>
            <a:r>
              <a:rPr lang="uk-UA" smtClean="0">
                <a:solidFill>
                  <a:srgbClr val="FFFF00"/>
                </a:solidFill>
              </a:rPr>
              <a:t>Якщо під час експлуатації виникають підвищений шум, стукіт, сильне нагрівання або незвичне гудіння електродвигуна, то необхідно вимкнути обладнання та викликати механіка із ремонту холодильного обладнання.</a:t>
            </a:r>
            <a:endParaRPr lang="ru-RU" smtClean="0">
              <a:solidFill>
                <a:srgbClr val="FFFF00"/>
              </a:solidFill>
            </a:endParaRPr>
          </a:p>
          <a:p>
            <a:pPr eaLnBrk="1" hangingPunct="1"/>
            <a:endParaRPr lang="ru-RU"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813"/>
            <a:ext cx="8229600" cy="5767387"/>
          </a:xfrm>
        </p:spPr>
        <p:txBody>
          <a:bodyPr>
            <a:normAutofit fontScale="92500" lnSpcReduction="10000"/>
          </a:bodyPr>
          <a:lstStyle/>
          <a:p>
            <a:pPr eaLnBrk="1" fontAlgn="auto" hangingPunct="1">
              <a:spcBef>
                <a:spcPts val="0"/>
              </a:spcBef>
              <a:spcAft>
                <a:spcPts val="0"/>
              </a:spcAft>
              <a:buFont typeface="Wingdings 2"/>
              <a:buChar char=""/>
              <a:defRPr/>
            </a:pPr>
            <a:r>
              <a:rPr lang="uk-UA" dirty="0" smtClean="0">
                <a:solidFill>
                  <a:srgbClr val="FFFF00"/>
                </a:solidFill>
              </a:rPr>
              <a:t>При експлуатації холодильного обладнання заборонено допускати сторонніх осіб до технічного огляду і ремонту або виконувати ці роботи власними силами.</a:t>
            </a:r>
            <a:endParaRPr lang="ru-RU" dirty="0" smtClean="0">
              <a:solidFill>
                <a:srgbClr val="FFFF00"/>
              </a:solidFill>
            </a:endParaRPr>
          </a:p>
          <a:p>
            <a:pPr eaLnBrk="1" fontAlgn="auto" hangingPunct="1">
              <a:spcBef>
                <a:spcPts val="0"/>
              </a:spcBef>
              <a:spcAft>
                <a:spcPts val="0"/>
              </a:spcAft>
              <a:buFont typeface="Wingdings 2"/>
              <a:buChar char=""/>
              <a:defRPr/>
            </a:pPr>
            <a:endParaRPr lang="uk-UA" dirty="0" smtClean="0">
              <a:solidFill>
                <a:srgbClr val="FFFF00"/>
              </a:solidFill>
            </a:endParaRPr>
          </a:p>
          <a:p>
            <a:pPr eaLnBrk="1" fontAlgn="auto" hangingPunct="1">
              <a:spcBef>
                <a:spcPts val="0"/>
              </a:spcBef>
              <a:spcAft>
                <a:spcPts val="0"/>
              </a:spcAft>
              <a:buFont typeface="Wingdings 2"/>
              <a:buChar char=""/>
              <a:defRPr/>
            </a:pPr>
            <a:endParaRPr lang="uk-UA" dirty="0" smtClean="0">
              <a:solidFill>
                <a:srgbClr val="FFFF00"/>
              </a:solidFill>
            </a:endParaRPr>
          </a:p>
          <a:p>
            <a:pPr eaLnBrk="1" fontAlgn="auto" hangingPunct="1">
              <a:spcBef>
                <a:spcPts val="0"/>
              </a:spcBef>
              <a:spcAft>
                <a:spcPts val="0"/>
              </a:spcAft>
              <a:buFont typeface="Wingdings 2"/>
              <a:buChar char=""/>
              <a:defRPr/>
            </a:pPr>
            <a:r>
              <a:rPr lang="uk-UA" dirty="0" smtClean="0">
                <a:solidFill>
                  <a:srgbClr val="FFFF00"/>
                </a:solidFill>
              </a:rPr>
              <a:t>На торговельних підприємствах повинен розроблятися та затверджуватися календарний графік з указанням виду обладнання, терміну планово-попереджувального огляду і ремонту, відповідальної за дотримання цього графіка особи.</a:t>
            </a:r>
          </a:p>
          <a:p>
            <a:pPr eaLnBrk="1" fontAlgn="auto" hangingPunct="1">
              <a:spcBef>
                <a:spcPts val="0"/>
              </a:spcBef>
              <a:spcAft>
                <a:spcPts val="0"/>
              </a:spcAft>
              <a:buFont typeface="Wingdings 2"/>
              <a:buChar char=""/>
              <a:defRPr/>
            </a:pPr>
            <a:endParaRPr lang="ru-RU"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p:cNvSpPr>
          <p:nvPr>
            <p:ph type="title" idx="4294967295"/>
          </p:nvPr>
        </p:nvSpPr>
        <p:spPr bwMode="auto">
          <a:noFill/>
        </p:spPr>
        <p:txBody>
          <a:bodyPr vert="horz" wrap="square" lIns="91440" tIns="45720" bIns="45720" numCol="1" anchorCtr="0" compatLnSpc="1">
            <a:prstTxWarp prst="textNoShape">
              <a:avLst/>
            </a:prstTxWarp>
          </a:bodyPr>
          <a:lstStyle/>
          <a:p>
            <a:endParaRPr lang="uk-UA" smtClean="0">
              <a:effectLst/>
            </a:endParaRPr>
          </a:p>
        </p:txBody>
      </p:sp>
      <p:sp>
        <p:nvSpPr>
          <p:cNvPr id="79875" name="Rectangle 3"/>
          <p:cNvSpPr>
            <a:spLocks noGrp="1"/>
          </p:cNvSpPr>
          <p:nvPr>
            <p:ph type="body" idx="4294967295"/>
          </p:nvPr>
        </p:nvSpPr>
        <p:spPr/>
        <p:txBody>
          <a:bodyPr/>
          <a:lstStyle/>
          <a:p>
            <a:endParaRPr lang="uk-UA"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1963</TotalTime>
  <Words>919</Words>
  <Application>Microsoft Office PowerPoint</Application>
  <PresentationFormat>Экран (4:3)</PresentationFormat>
  <Paragraphs>82</Paragraphs>
  <Slides>55</Slides>
  <Notes>0</Notes>
  <HiddenSlides>0</HiddenSlides>
  <MMClips>0</MMClips>
  <ScaleCrop>false</ScaleCrop>
  <HeadingPairs>
    <vt:vector size="6" baseType="variant">
      <vt:variant>
        <vt:lpstr>Использованные шрифты</vt:lpstr>
      </vt:variant>
      <vt:variant>
        <vt:i4>6</vt:i4>
      </vt:variant>
      <vt:variant>
        <vt:lpstr>Шаблон оформления</vt:lpstr>
      </vt:variant>
      <vt:variant>
        <vt:i4>9</vt:i4>
      </vt:variant>
      <vt:variant>
        <vt:lpstr>Заголовки слайдов</vt:lpstr>
      </vt:variant>
      <vt:variant>
        <vt:i4>55</vt:i4>
      </vt:variant>
    </vt:vector>
  </HeadingPairs>
  <TitlesOfParts>
    <vt:vector size="70" baseType="lpstr">
      <vt:lpstr>Arial</vt:lpstr>
      <vt:lpstr>Cambria</vt:lpstr>
      <vt:lpstr>Wingdings 2</vt:lpstr>
      <vt:lpstr>Calibri</vt:lpstr>
      <vt:lpstr>Rockwell</vt:lpstr>
      <vt:lpstr>Times New Roman</vt:lpstr>
      <vt:lpstr>Литейная</vt:lpstr>
      <vt:lpstr>Литейная</vt:lpstr>
      <vt:lpstr>Литейная</vt:lpstr>
      <vt:lpstr>Литейная</vt:lpstr>
      <vt:lpstr>Литейная</vt:lpstr>
      <vt:lpstr>Литейная</vt:lpstr>
      <vt:lpstr>Литейная</vt:lpstr>
      <vt:lpstr>Литейная</vt:lpstr>
      <vt:lpstr>Литейная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Епіграф</dc:title>
  <cp:lastModifiedBy>Home</cp:lastModifiedBy>
  <cp:revision>149</cp:revision>
  <dcterms:modified xsi:type="dcterms:W3CDTF">2020-03-17T22:15:56Z</dcterms:modified>
</cp:coreProperties>
</file>