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5" r:id="rId2"/>
    <p:sldId id="256" r:id="rId3"/>
    <p:sldId id="257" r:id="rId4"/>
    <p:sldId id="258" r:id="rId5"/>
    <p:sldId id="271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70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766A948-339A-4E3E-AB20-C82CC9A14AD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AE351E-49D7-471B-A19D-5885F0041A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66A948-339A-4E3E-AB20-C82CC9A14AD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E351E-49D7-471B-A19D-5885F0041A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66A948-339A-4E3E-AB20-C82CC9A14AD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E351E-49D7-471B-A19D-5885F0041A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66A948-339A-4E3E-AB20-C82CC9A14AD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E351E-49D7-471B-A19D-5885F0041A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66A948-339A-4E3E-AB20-C82CC9A14AD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E351E-49D7-471B-A19D-5885F0041A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66A948-339A-4E3E-AB20-C82CC9A14AD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E351E-49D7-471B-A19D-5885F0041A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66A948-339A-4E3E-AB20-C82CC9A14AD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E351E-49D7-471B-A19D-5885F0041A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766A948-339A-4E3E-AB20-C82CC9A14AD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E351E-49D7-471B-A19D-5885F0041A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766A948-339A-4E3E-AB20-C82CC9A14AD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AE351E-49D7-471B-A19D-5885F0041A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66A948-339A-4E3E-AB20-C82CC9A14AD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E351E-49D7-471B-A19D-5885F0041A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66A948-339A-4E3E-AB20-C82CC9A14AD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AE351E-49D7-471B-A19D-5885F0041A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766A948-339A-4E3E-AB20-C82CC9A14AD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BAE351E-49D7-471B-A19D-5885F0041A9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777111.ru/find/images/16/16_12904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hyperlink" Target="http://img1.liveinternet.ru/images/attach/c/0/40/441/40441351_selvodka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hyperlink" Target="http://intellect-box.at.ua/tex_karty/Sel-d-pod_shuboi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img-fotki.yandex.ru/get/4511/gogouua.43/0_5a5e4_863b3512_XL.jpg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://re.foto.radikal.ru/0707/6e/b22409b98471.jp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i004.radikal.ru/1107/18/505e965a32cc.pn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novoemenu.ru/uploads/posts/2009-12/1260525150_full_1220963566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hyperlink" Target="http://povara-cookery.3dn.ru/_ph/1/2/527558779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1.endata.cx/data/games/17483/_forshmak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ifs.cook-time.com/preview/img244/244264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hyperlink" Target="http://ifs.cook-time.com/preview/img285/285100.jpg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hyperlink" Target="http://povar.ru/uploads/ec/c9/bb/c0/zalivnaya_riba-22556.jpg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rif.narod.ru/fotob/rif_riba.jpg" TargetMode="External"/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2" Type="http://schemas.openxmlformats.org/officeDocument/2006/relationships/hyperlink" Target="http://img1.liveinternet.ru/images/attach/c/2/71/353/71353231_1298892164_ryba_farsh_l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ryb-mesto.ho-de.kiev.ua/menu/banket/14.jpg" TargetMode="External"/><Relationship Id="rId5" Type="http://schemas.openxmlformats.org/officeDocument/2006/relationships/image" Target="../media/image24.jpeg"/><Relationship Id="rId4" Type="http://schemas.openxmlformats.org/officeDocument/2006/relationships/hyperlink" Target="http://dialog-cafe.dn.ua/images/menu/banket/riba-farshirovannaya.jpg" TargetMode="External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71451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: Технологія приготування страв і закусок з риби та рибних продуктів 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394" name="Picture 2" descr="http://im7-tub-ua.yandex.net/i?id=338157487-55-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4500570"/>
            <a:ext cx="2714644" cy="21774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2214554"/>
            <a:ext cx="65008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002060"/>
                </a:solidFill>
              </a:rPr>
              <a:t>                       План </a:t>
            </a:r>
            <a:br>
              <a:rPr lang="uk-UA" sz="2400" dirty="0" smtClean="0">
                <a:solidFill>
                  <a:srgbClr val="002060"/>
                </a:solidFill>
              </a:rPr>
            </a:br>
            <a:r>
              <a:rPr lang="uk-UA" sz="2400" dirty="0" smtClean="0">
                <a:solidFill>
                  <a:srgbClr val="002060"/>
                </a:solidFill>
              </a:rPr>
              <a:t>1. Приготування страв і закусок з оселедця: з гарніром , з цибулею , картоплею і маслом , “ під шубою ”,  січеного. </a:t>
            </a:r>
            <a:br>
              <a:rPr lang="uk-UA" sz="2400" dirty="0" smtClean="0">
                <a:solidFill>
                  <a:srgbClr val="002060"/>
                </a:solidFill>
              </a:rPr>
            </a:br>
            <a:r>
              <a:rPr lang="uk-UA" sz="2400" dirty="0" smtClean="0">
                <a:solidFill>
                  <a:srgbClr val="002060"/>
                </a:solidFill>
              </a:rPr>
              <a:t>2. Приготування рибного асорті , риби під маринадом , риби заливної , фаршированої.</a:t>
            </a:r>
            <a:br>
              <a:rPr lang="uk-UA" sz="2400" dirty="0" smtClean="0">
                <a:solidFill>
                  <a:srgbClr val="002060"/>
                </a:solidFill>
              </a:rPr>
            </a:br>
            <a:r>
              <a:rPr lang="uk-UA" sz="2400" dirty="0" smtClean="0">
                <a:solidFill>
                  <a:srgbClr val="002060"/>
                </a:solidFill>
              </a:rPr>
              <a:t>3. Вимоги до якості рибних страв і   </a:t>
            </a:r>
            <a:br>
              <a:rPr lang="uk-UA" sz="2400" dirty="0" smtClean="0">
                <a:solidFill>
                  <a:srgbClr val="002060"/>
                </a:solidFill>
              </a:rPr>
            </a:br>
            <a:r>
              <a:rPr lang="uk-UA" sz="2400" dirty="0" smtClean="0">
                <a:solidFill>
                  <a:srgbClr val="002060"/>
                </a:solidFill>
              </a:rPr>
              <a:t>          закусок 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85720" y="928670"/>
            <a:ext cx="857256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приготування холодних страв і закусок використовують свіжу рибу і гастрономічні рибні продукти. Свіжу рибу для холодних страв розбирають, фарширують, припускають, варять і смажать так, як і для гарячих. Смажать рибу тільки на олії. Більшість рибних холодних страв подають </a:t>
            </a:r>
            <a:br>
              <a:rPr kumimoji="0" lang="uk-UA" sz="32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sz="32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 овочевими гарнірами .</a:t>
            </a:r>
            <a:endParaRPr kumimoji="0" lang="uk-UA" sz="32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58162" cy="785818"/>
          </a:xfrm>
        </p:spPr>
        <p:txBody>
          <a:bodyPr/>
          <a:lstStyle/>
          <a:p>
            <a:r>
              <a:rPr lang="uk-UA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Оселедець з цибулею</a:t>
            </a:r>
            <a:endParaRPr lang="ru-RU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428596" y="857232"/>
            <a:ext cx="835824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Чисте філе оселедця нарізують тоненькими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шматочками, укладають в оселедницю, зверху посипають тоненькими кільцями ріпчастої цибулі або нашаткованою зеленою цибулею, поливають салатною заправою.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3" descr="Картинка 6 из 854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643182"/>
            <a:ext cx="4286280" cy="3357586"/>
          </a:xfrm>
          <a:prstGeom prst="rect">
            <a:avLst/>
          </a:prstGeom>
          <a:noFill/>
        </p:spPr>
      </p:pic>
      <p:pic>
        <p:nvPicPr>
          <p:cNvPr id="14341" name="Picture 5" descr="Картинка 22 из 864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2643182"/>
            <a:ext cx="4275564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b="1" dirty="0"/>
              <a:t>Оселедець під "шубою".</a:t>
            </a:r>
            <a:r>
              <a:rPr lang="uk-UA" dirty="0"/>
              <a:t> </a:t>
            </a:r>
            <a:endParaRPr lang="ru-RU" dirty="0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57158" y="1100065"/>
            <a:ext cx="828680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Оселедець розбирають на чисте філе і нарізують соломкою, кладуть у салатник, зверху шарами натерті або нарізані соломкою варені буряки, картоплю, моркву, яблука без шкірочки і насіннєвого гнізда, цибулю, нарізану кільцями. Всі продукти заливають майонезом, ставлять на 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10-20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холодне місце, оформляють маслинами і зеленню.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3" name="Picture 3" descr="Картинка 53 из 1137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928934"/>
            <a:ext cx="3540405" cy="2358056"/>
          </a:xfrm>
          <a:prstGeom prst="rect">
            <a:avLst/>
          </a:prstGeom>
          <a:noFill/>
        </p:spPr>
      </p:pic>
      <p:pic>
        <p:nvPicPr>
          <p:cNvPr id="15365" name="Picture 5" descr="Картинка 55 из 11395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2786058"/>
            <a:ext cx="3048021" cy="2286016"/>
          </a:xfrm>
          <a:prstGeom prst="rect">
            <a:avLst/>
          </a:prstGeom>
          <a:noFill/>
        </p:spPr>
      </p:pic>
      <p:pic>
        <p:nvPicPr>
          <p:cNvPr id="15367" name="Picture 7" descr="Картинка 71 из 11405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7554" y="4429132"/>
            <a:ext cx="2905254" cy="2163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Оселедець під "шубою".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8674" name="Picture 2" descr="http://supercook.ru/decoration/images-decoration/seld-pod-shuboy-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714488"/>
            <a:ext cx="6943647" cy="47848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dirty="0" smtClean="0"/>
              <a:t>Оселедець з картоплею і маслом</a:t>
            </a:r>
            <a:endParaRPr lang="ru-RU" dirty="0"/>
          </a:p>
        </p:txBody>
      </p:sp>
      <p:pic>
        <p:nvPicPr>
          <p:cNvPr id="53250" name="Picture 2" descr="Картинка 16 из 45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3239749"/>
            <a:ext cx="4857752" cy="3618251"/>
          </a:xfrm>
          <a:prstGeom prst="rect">
            <a:avLst/>
          </a:prstGeom>
          <a:noFill/>
        </p:spPr>
      </p:pic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428596" y="1571612"/>
            <a:ext cx="807246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Філе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оселедця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нарі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тонкими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шматочками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упоперек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філе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злегка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навкіс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2-3 см.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завширшки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Шматочки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оселедця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викладають</a:t>
            </a:r>
            <a:r>
              <a:rPr kumimoji="0" lang="uk-UA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тарілку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лоточок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зберігаючи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цілої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прикрашають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гілочками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петрушки.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Окремо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пода</a:t>
            </a:r>
            <a:r>
              <a:rPr lang="uk-UA" sz="2400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ють</a:t>
            </a:r>
            <a:r>
              <a:rPr lang="uk-UA" sz="24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картоплю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варен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цілими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бульбами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вершкове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масло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dirty="0" smtClean="0"/>
              <a:t>Оселедець з гарніром</a:t>
            </a:r>
            <a:endParaRPr lang="ru-RU" dirty="0"/>
          </a:p>
        </p:txBody>
      </p:sp>
      <p:pic>
        <p:nvPicPr>
          <p:cNvPr id="54274" name="Picture 2" descr="Картинка 2 из 45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3643314"/>
            <a:ext cx="3905244" cy="2643206"/>
          </a:xfrm>
          <a:prstGeom prst="rect">
            <a:avLst/>
          </a:prstGeom>
          <a:noFill/>
        </p:spPr>
      </p:pic>
      <p:pic>
        <p:nvPicPr>
          <p:cNvPr id="54276" name="Picture 4" descr="Картинка 14 из 45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3571876"/>
            <a:ext cx="3214710" cy="2714644"/>
          </a:xfrm>
          <a:prstGeom prst="rect">
            <a:avLst/>
          </a:prstGeom>
          <a:noFill/>
        </p:spPr>
      </p:pic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285720" y="1071547"/>
            <a:ext cx="857256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Підготовлене філе нарізують упоперек скибочками завтовшки </a:t>
            </a:r>
            <a:b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см і кладуть</a:t>
            </a:r>
            <a:r>
              <a:rPr kumimoji="0" lang="uk-UA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тарілку для оселедця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uk-UA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Навколо оселедця чергуючи за кольором букетами укладають складний гарнір </a:t>
            </a:r>
            <a:r>
              <a:rPr kumimoji="0" lang="uk-UA" sz="24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-нарізані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варені картоплю</a:t>
            </a:r>
            <a:r>
              <a:rPr kumimoji="0" lang="uk-UA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моркву , буряк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огірки, часточки яєць, горошок і гілочки зелені. Оформляють кільцями цибулі  і поливають салатною або гірчичною заправою.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Оселедець січений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5298" name="Picture 2" descr="http://barklen.od.ua/images/stories/cool/seld_rublena_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714752"/>
            <a:ext cx="3786214" cy="300038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857233"/>
            <a:ext cx="84296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Оселедець вимочують, розбирають на чисте філе, пропускають через м'ясорубку разом із замоченим у молоці або воді відтисненим пшеничним хлібом, злегка пасерованою ріпчастою цибулею і свіжими яблуками. До маси додають розм'якшене вершкове масло, мелений перець, оцет, усе добре розтирають. Потім викладають в оселедницю у вигляді оселедця (можна покласти також голову і хвіст) або довгастої гірки і ложкою, змоченою в олії, роблять візерунок, прикрашають яблуками, цибулею, вершковим маслом, зеленим салатом. </a:t>
            </a:r>
            <a:r>
              <a:rPr lang="ru-RU" dirty="0" err="1" smtClean="0">
                <a:solidFill>
                  <a:srgbClr val="002060"/>
                </a:solidFill>
              </a:rPr>
              <a:t>Можна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гарнірувати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оселедця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вареними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яйцям</a:t>
            </a:r>
            <a:r>
              <a:rPr lang="uk-UA" dirty="0">
                <a:solidFill>
                  <a:srgbClr val="002060"/>
                </a:solidFill>
              </a:rPr>
              <a:t>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свіжими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огірками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помідорами</a:t>
            </a:r>
            <a:r>
              <a:rPr lang="ru-RU" dirty="0">
                <a:solidFill>
                  <a:srgbClr val="002060"/>
                </a:solidFill>
              </a:rPr>
              <a:t>, консервирован</a:t>
            </a:r>
            <a:r>
              <a:rPr lang="uk-UA" dirty="0">
                <a:solidFill>
                  <a:srgbClr val="002060"/>
                </a:solidFill>
              </a:rPr>
              <a:t>и</a:t>
            </a:r>
            <a:r>
              <a:rPr lang="ru-RU" dirty="0">
                <a:solidFill>
                  <a:srgbClr val="002060"/>
                </a:solidFill>
              </a:rPr>
              <a:t>м зеленим горошком 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5302" name="Picture 6" descr="Картинка 15 из 202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7" y="3714752"/>
            <a:ext cx="4214842" cy="29289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64294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000" dirty="0" err="1" smtClean="0">
                <a:solidFill>
                  <a:srgbClr val="002060"/>
                </a:solidFill>
              </a:rPr>
              <a:t>Рибне</a:t>
            </a:r>
            <a:r>
              <a:rPr lang="ru-RU" sz="4000" dirty="0" smtClean="0">
                <a:solidFill>
                  <a:srgbClr val="002060"/>
                </a:solidFill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</a:rPr>
              <a:t>асорті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56324" name="Picture 4" descr="http://restbis.at.ua/_ph/1/2/7410211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3286124"/>
            <a:ext cx="2571768" cy="3071834"/>
          </a:xfrm>
          <a:prstGeom prst="rect">
            <a:avLst/>
          </a:prstGeom>
          <a:noFill/>
        </p:spPr>
      </p:pic>
      <p:pic>
        <p:nvPicPr>
          <p:cNvPr id="56326" name="Picture 6" descr="http://restbis.at.ua/_ph/1/2/3732447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286124"/>
            <a:ext cx="2786082" cy="3071834"/>
          </a:xfrm>
          <a:prstGeom prst="rect">
            <a:avLst/>
          </a:prstGeom>
          <a:noFill/>
        </p:spPr>
      </p:pic>
      <p:pic>
        <p:nvPicPr>
          <p:cNvPr id="56328" name="Picture 8" descr="http://www.feofan.com.ua/images/stories/fish_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3286124"/>
            <a:ext cx="2857520" cy="3071834"/>
          </a:xfrm>
          <a:prstGeom prst="rect">
            <a:avLst/>
          </a:prstGeom>
          <a:noFill/>
        </p:spPr>
      </p:pic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571472" y="785794"/>
            <a:ext cx="807246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До складу асорті слід включати не менше трьох-чотирьох видів рибних продуктів: відварну або смажену рибу, баликові вироби, </a:t>
            </a:r>
            <a:r>
              <a:rPr kumimoji="0" lang="uk-UA" sz="1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малосолону</a:t>
            </a:r>
            <a:r>
              <a:rPr kumimoji="0" lang="uk-UA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рибу (сьомгу, лососину, кету), ікру (паюсну, зернисту, кетову), сардини, шпроти, кільку, рибу в томаті тощо. Не рекомендується використовувати продукти однакового кольору.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Нарізані тоненькими шматочками продукти викладають на овальне або кругле блюдо. Ікру можна покласти в маленькі корзиночки (</a:t>
            </a:r>
            <a:r>
              <a:rPr kumimoji="0" lang="uk-UA" sz="1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тарталетки</a:t>
            </a:r>
            <a:r>
              <a:rPr kumimoji="0" lang="uk-UA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), випечені з листкового тіста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dirty="0" smtClean="0"/>
              <a:t>Риба відварна з гарніром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214422"/>
            <a:ext cx="850112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Риба відварна з гарніром і хроном. Рибу з хрящовим скелетом варять цілою або великими шматками, охолоджують і нарізують на порціонні шматочки. Рибу з кістковим скелетом (сома, судака, ставриду) розбирають на філе з шкірою без кісток, нарізують на порціонні шматочки, варять і охолоджують. </a:t>
            </a:r>
          </a:p>
          <a:p>
            <a:r>
              <a:rPr lang="uk-UA" dirty="0" smtClean="0">
                <a:solidFill>
                  <a:srgbClr val="002060"/>
                </a:solidFill>
              </a:rPr>
              <a:t>Порціонні шматочки риби викладають на блюдо овальної форми, навколо розміщують гарнір з вареної моркви, нарізаної дрібними кубиками, салату з червоноголової капусти, солоних або маринованих огірків, солодкого стручкового перцю, часточок свіжих томатів, зеленого горошку. Окремо подають соус хрін . 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4071942"/>
            <a:ext cx="350046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Риба смажена під маринадом.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285720" y="857232"/>
            <a:ext cx="864396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приготування цієї страви використовують різну рибу. Залежно від виду її розбирають на філе з шкірою без кісток, на філе з шкірою і реберними кістками або на кругляки (камбала, навага, льодяна). Порційні шматочки риби панірують у пшеничному борошні, обсмажують на олії, доводять до готовності в жаровій шафі. Рибу кладуть у салатник чи на тарілку і заливають соусом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маринад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Навколо або збоку асорті кладуть овочевий гарнір: свіжі огірки і томати, зелений горошок, моркву, солодкий перець, маслини, рибне желе. Гарнір не повинен закривати основний продукт. Страву прикрашають скибочкою лимона, зеленим салатом, зеленню петрушки.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347" name="Picture 3" descr="Картинка 425 из 725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714752"/>
            <a:ext cx="4000528" cy="3000375"/>
          </a:xfrm>
          <a:prstGeom prst="rect">
            <a:avLst/>
          </a:prstGeom>
          <a:noFill/>
        </p:spPr>
      </p:pic>
      <p:pic>
        <p:nvPicPr>
          <p:cNvPr id="57349" name="Picture 5" descr="Картинка 564 из 7255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3786190"/>
            <a:ext cx="3667124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543824" cy="56043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Риба заливна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428596" y="1000108"/>
            <a:ext cx="821537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Заливні страви готують із вареної риби ,</a:t>
            </a:r>
            <a:r>
              <a:rPr kumimoji="0" lang="uk-UA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також з фаршированої риби, крабів і варених кальмарів. При масовому приготуванні рибу з кістковим скелетом розбирають на філе без шкіри і кісток або на філе з шкірою без кісток, нарізують на порціонні шматочки і варять. </a:t>
            </a:r>
            <a:b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лотки наливають желе шаром 0,5 см, дають йому застигнути, на нього викладають підготовлені шматочки риби на відстані 3-4 см один від одного і бортів. Кожний шматочок риби прикрашають зеленню петрушки, вареною морквою, огірками, лимоном. Овочі закріплюють на поверхні риби тоненьким шаром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напівзастиглого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желе і дають йому застигнути. </a:t>
            </a:r>
            <a:b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 цього наливають желе шаром 0,5 см над рибою й охолоджують (спочатку при кімнатній температурі, а потім у холодильній шафі при температурі 4-8 °С). </a:t>
            </a:r>
            <a:b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Подають без гарніру або з гарніром, який розміщують поряд із рибою. 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lang="uk-UA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гарніру використовують зелений салат, корнішони, мариновані або солоні огірки, стручковий перець. Окремо подають соус хрін</a:t>
            </a:r>
            <a:r>
              <a:rPr kumimoji="0" lang="uk-UA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оцтом або майонезом</a:t>
            </a:r>
            <a:r>
              <a:rPr kumimoji="0" lang="uk-UA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.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обслуговування бенкетів заливну рибу готують у формах. </a:t>
            </a:r>
            <a:b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upercook.ru/decoration/images-decoration/krevetki-zal-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071546"/>
            <a:ext cx="4214810" cy="28575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5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Риба заливна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7650" name="Picture 2" descr="http://supercook.ru/decoration/images-decoration/zalivnaya-riba-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142984"/>
            <a:ext cx="4071966" cy="2786082"/>
          </a:xfrm>
          <a:prstGeom prst="rect">
            <a:avLst/>
          </a:prstGeom>
          <a:noFill/>
        </p:spPr>
      </p:pic>
      <p:pic>
        <p:nvPicPr>
          <p:cNvPr id="5" name="Picture 4" descr="Картинка 17 из 16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0" y="3929066"/>
            <a:ext cx="4219569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dirty="0" smtClean="0"/>
              <a:t>Риба фарширована </a:t>
            </a:r>
            <a:endParaRPr lang="ru-RU" dirty="0"/>
          </a:p>
        </p:txBody>
      </p:sp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214282" y="1285860"/>
            <a:ext cx="864399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Очистіть рибу від луски. У судака зробіть подовжній надріз по спинці. Видаліть спинний плавник і зріжте м'якоть, залишаючи її на шкірі завтовшки в 0,5 см. Потім зробіть надлом хребтової  кості біля  голови і хвоста. Видаліть нутрощі. З голови видаліть зябра, очі. М'якоть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відокреміть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від кісток і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перемеліть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її. У щуки зробіть круговий надріз біля голови і «панчохою» зніміть шкіру. Далі поступайте так само, як з судаком. Потім приготуйте фарш. Для цього замочіть хліб в молоці, очистіть цибулю, дрібно наріжте і спасеруйте її. Хліб пропустіть через м'ясорубку, додайте до нього цибулю,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перемеленну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м'якоть риби, дрібно нарізаний часник, розм'якшене масло, яйця, сіль, перець і все ретельно перемішайте. Заздалегідь зняту шкіру риби заповніть фаршем, надавши їй форму цілої риби, загорніть в полотно або марлю, покладіть в підсолений киплячий бульйон і припустіть протягом 20-25 хвилин. Готову рибу звільніть від полотна, промийте холодною водою і викладіть на блюдо. Прикрасьте зеленню, лимоном, довкола риби красиво викладіть нарізані свіжі овочі і зелень.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Риба фарширована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4514" name="Picture 2" descr="Картинка 1 из 37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643314"/>
            <a:ext cx="3643338" cy="2666992"/>
          </a:xfrm>
          <a:prstGeom prst="rect">
            <a:avLst/>
          </a:prstGeom>
          <a:noFill/>
        </p:spPr>
      </p:pic>
      <p:pic>
        <p:nvPicPr>
          <p:cNvPr id="64516" name="Picture 4" descr="Картинка 24 из 37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714752"/>
            <a:ext cx="3429024" cy="2459988"/>
          </a:xfrm>
          <a:prstGeom prst="rect">
            <a:avLst/>
          </a:prstGeom>
          <a:noFill/>
        </p:spPr>
      </p:pic>
      <p:pic>
        <p:nvPicPr>
          <p:cNvPr id="64518" name="Picture 6" descr="Картинка 26 из 379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6314" y="1142984"/>
            <a:ext cx="3389601" cy="2428892"/>
          </a:xfrm>
          <a:prstGeom prst="rect">
            <a:avLst/>
          </a:prstGeom>
          <a:noFill/>
        </p:spPr>
      </p:pic>
      <p:pic>
        <p:nvPicPr>
          <p:cNvPr id="64520" name="Picture 8" descr="Картинка 39 из 379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8596" y="1142984"/>
            <a:ext cx="3643338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337</TotalTime>
  <Words>858</Words>
  <Application>Microsoft Office PowerPoint</Application>
  <PresentationFormat>Экран (4:3)</PresentationFormat>
  <Paragraphs>28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Тема : Технологія приготування страв і закусок з риби та рибних продуктів </vt:lpstr>
      <vt:lpstr>Презентация PowerPoint</vt:lpstr>
      <vt:lpstr>     Оселедець з цибулею</vt:lpstr>
      <vt:lpstr>Оселедець під "шубою". </vt:lpstr>
      <vt:lpstr>Оселедець під "шубою". </vt:lpstr>
      <vt:lpstr>Оселедець з картоплею і маслом</vt:lpstr>
      <vt:lpstr>Оселедець з гарніром</vt:lpstr>
      <vt:lpstr>Оселедець січений</vt:lpstr>
      <vt:lpstr>Рибне асорті</vt:lpstr>
      <vt:lpstr>Риба відварна з гарніром</vt:lpstr>
      <vt:lpstr>Риба смажена під маринадом. </vt:lpstr>
      <vt:lpstr>Риба заливна </vt:lpstr>
      <vt:lpstr>Риба заливна </vt:lpstr>
      <vt:lpstr>Риба фарширована </vt:lpstr>
      <vt:lpstr>Риба фарширована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Мама</dc:creator>
  <cp:lastModifiedBy>Пользователь Windows</cp:lastModifiedBy>
  <cp:revision>38</cp:revision>
  <dcterms:created xsi:type="dcterms:W3CDTF">2011-11-08T16:38:06Z</dcterms:created>
  <dcterms:modified xsi:type="dcterms:W3CDTF">2020-04-02T21:04:31Z</dcterms:modified>
</cp:coreProperties>
</file>