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9"/>
  </p:notesMasterIdLst>
  <p:sldIdLst>
    <p:sldId id="271" r:id="rId3"/>
    <p:sldId id="262" r:id="rId4"/>
    <p:sldId id="258" r:id="rId5"/>
    <p:sldId id="272" r:id="rId6"/>
    <p:sldId id="273" r:id="rId7"/>
    <p:sldId id="261" r:id="rId8"/>
    <p:sldId id="259" r:id="rId9"/>
    <p:sldId id="263" r:id="rId10"/>
    <p:sldId id="267" r:id="rId11"/>
    <p:sldId id="264" r:id="rId12"/>
    <p:sldId id="265" r:id="rId13"/>
    <p:sldId id="268" r:id="rId14"/>
    <p:sldId id="284" r:id="rId15"/>
    <p:sldId id="285" r:id="rId16"/>
    <p:sldId id="286" r:id="rId17"/>
    <p:sldId id="269" r:id="rId18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3011" autoAdjust="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728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9728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/>
            </a:lvl1pPr>
          </a:lstStyle>
          <a:p>
            <a:fld id="{100EAA05-914A-42FA-A0CA-5668F40ED4C3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4538"/>
            <a:ext cx="4975225" cy="3732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3" tIns="46237" rIns="92473" bIns="4623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202"/>
            <a:ext cx="5486400" cy="4475559"/>
          </a:xfrm>
          <a:prstGeom prst="rect">
            <a:avLst/>
          </a:prstGeom>
        </p:spPr>
        <p:txBody>
          <a:bodyPr vert="horz" lIns="92473" tIns="46237" rIns="92473" bIns="4623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/>
            </a:lvl1pPr>
          </a:lstStyle>
          <a:p>
            <a:fld id="{CCA791FD-FCDF-4B0C-9D0A-A12D82E130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97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791FD-FCDF-4B0C-9D0A-A12D82E130F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791FD-FCDF-4B0C-9D0A-A12D82E130F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791FD-FCDF-4B0C-9D0A-A12D82E130F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791FD-FCDF-4B0C-9D0A-A12D82E130F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791FD-FCDF-4B0C-9D0A-A12D82E130F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791FD-FCDF-4B0C-9D0A-A12D82E130F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791FD-FCDF-4B0C-9D0A-A12D82E130F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791FD-FCDF-4B0C-9D0A-A12D82E130F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242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791FD-FCDF-4B0C-9D0A-A12D82E130F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47023E2A-7E2B-4742-B416-EB6FDAAA787A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E9C362C1-6CF2-426D-B3D1-D3B0A0B2B1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epti-salatov.ru/recepti-fruktovih-salatov6.ph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recepti-salatov.ru/recepti-fruktovih-salatov3.php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204864"/>
            <a:ext cx="7406640" cy="1472184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Приготування солодких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страв та напоїв</a:t>
            </a:r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52" name="Picture 16" descr="http://t0.gstatic.com/images?q=tbn:ANd9GcTlFUPxe318pghRcKiV0cTVYEDpCG1J94wlKy1U1jby7XWAsgkTNw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20272" y="188640"/>
            <a:ext cx="1933575" cy="2362201"/>
          </a:xfrm>
          <a:prstGeom prst="rect">
            <a:avLst/>
          </a:prstGeom>
          <a:noFill/>
        </p:spPr>
      </p:pic>
      <p:pic>
        <p:nvPicPr>
          <p:cNvPr id="14338" name="Picture 2" descr="http://t1.gstatic.com/images?q=tbn:ANd9GcT1LynvxcrIjOGO52-AGLXc36iq_A6WLn9EZ76ow9wxyNIGK9ay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99592" y="4149080"/>
            <a:ext cx="2466975" cy="1847851"/>
          </a:xfrm>
          <a:prstGeom prst="rect">
            <a:avLst/>
          </a:prstGeom>
          <a:noFill/>
        </p:spPr>
      </p:pic>
      <p:pic>
        <p:nvPicPr>
          <p:cNvPr id="14340" name="Picture 4" descr="http://t2.gstatic.com/images?q=tbn:ANd9GcR7k03RPvA1J1w_rRfyirWtlYlWdfL0bJ9fYKrwNHsU4GKzH67m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00826" y="3717032"/>
            <a:ext cx="2338349" cy="1857375"/>
          </a:xfrm>
          <a:prstGeom prst="rect">
            <a:avLst/>
          </a:prstGeom>
          <a:noFill/>
        </p:spPr>
      </p:pic>
      <p:sp>
        <p:nvSpPr>
          <p:cNvPr id="14342" name="AutoShape 6" descr="data:image/jpeg;base64,/9j/4AAQSkZJRgABAQAAAQABAAD/2wCEAAkGBhQSERQUExQVFRUWFxUXGBgYGBcXGhUYFhwXFxgYGBcYHCYeHBojHBQUHy8gIycpLCwsFR4xNTAqNSYrLCkBCQoKDgwOGg8PGiwkHyQsLCwsLCwsLCwsLCwsLCwsLCwsLCwsKSwpLCwsLCwsLCwsLCwsLCksLCwsLCwsLCwsLP/AABEIALwBDAMBIgACEQEDEQH/xAAcAAACAwEBAQEAAAAAAAAAAAAEBQIDBgcBAAj/xABHEAABAgQEAgcFBAcFCAMAAAABAhEAAwQhBRIxQVFhBhMicYGRoTKxwdHwQlJicgcUFSOC4fEWM5Ky0iRDU4OTosLiJWNz/8QAGQEAAwEBAQAAAAAAAAAAAAAAAQIDAAQF/8QAIxEAAgICAwACAwEBAAAAAAAAAAECERIhAzFBE2EEIlFxMv/aAAwDAQACEQMRAD8AyUuXFqURKWmLgmHJFeSJBEWBMTRJJIABJ5QDFQRHoTDOXhBDZ1BL6JAzqP8ACn4w2o8CSNZdnYqmXY//AJoOveYw8YSl0jMiSdWLaabwTKwqar2Zaz/CfjG1nU6pKClJK5ajbKAgo5pA5x5VYRJSHmTJqiwJdYs/gYXJFpfjyVVsyIwKduhu9SR7zFg6PzeCP+pL/wBUaKg6OSJrlKybixIDcjYG/hDhXRtCQwlSyeeb3vByQj4ZLTMN/Z2dsgK/KpB/8ogcEmg9qWpI3JBYcyQ8dBTgaP8AhDwzfO0BYpRCUEgFwsnMNbM41vYgRrQ0OG5UzAGVdo+yR0FWGGaE51JWLDtoBIsBZQvbvEEq6Ay0OuWOtbWWotcfdPHkrzEa0I+NrZzlKItSiN4ZMickhSQCixSoZFy+8a+IcHYwiruj4BeWq3BXwMMo30SsRhEQmShBq6RQ1EUqTAaa7MALpUnUDygaZg8o6y0n+EQ0UiI5Y1hFB6Pyf+Ej/CIgcEkj/do/wiHQQ9gHPAXMEIwCcr/dkDiohH+YiNsxm/2dLGiE+Qjw044DyEaGZgKhrMkD/mD4CBF4WBrOkf8AU/8AWCYTmUOA8orVKh0rBjtNp1d05HxIiP8AZ+dsjN+RSF/5SYBhKZQiPVQwqKBaPbQpP5kke+BssYYEMqIKlQaZcQ6uCYDMmI9RBhlRYimeMIAJon2iRwQHUDyEN5aG2i0KEYxzemrVp9lah4mHtB0pmJYLAUPIwql4YYbYVSolDrZgzm/Vo+8Rqo/hHrAoNWzbUMlKpaZsxXVpV7CT/eTPyp2T+JVuDw1wtJmzEy0NKSfaOpYakq3PKwvGDoKarrp4CBnmG+rBAG5OiUiOx9GOj6KZBmzliZMQm+UEIDagPrprAlKkVjxt+A4xCVSz+rlyxbVRupVt1fXdGZxPF5gnKKVdknNxDvFGGVE2pVMWwzKUpXir5aQyoegc9V1EXNzzN9IlTZ6dR43QzwfHFVCpSGAL3590aTGOjgmlK/tJSE2a7F7g62tA1H0O6lAb2hfNu54QnxrEZ0lWV1aWPe28a3H7Jx/Z/roFxvoVNH7yWounYFueghJRdLKmQsAzCo5g4UMwa1mDbDXxhtI6UTUuVKUfV4UYiCtedIIzXdmzQVRbKVVPaN8jplJmqCXKCQCGa53HG3dBFdhqFgKz/K8c4pcLWuYlCQSomwBHv0aNPPXOlpCCDYQyRyzSjWI5VRhSSAXI0I95+t4Mqp6pZGZVykE330hThRWAFHX38jA2NzXSkk2Fg/kzxOSDCV9k8VacnMleSagEy18C3snilWhHMHaF2GV/XIchiDlUH9lQsR9bGKKGodfIGJ4PStVVAAsSFDkQE39YtwTadM5/yYLtD+mos2nmRfwHzi84DJPtJc8d4pCiIHxPHzJSMozTFnLLQbuo+rB7xaVnIgLEejSElkrOYuyTcltTyA4m0Bpw5EsOsGYRslwnuUeHr3RosKw7KCVkzJirzFHc8OSBoEi0FVoSlCiACw9kEB+XCItpdl48bfQropcyegqzCQjRKZKEpdtyr6MIsYwmZKuolafva+b6Q4wenKwhC5oCnU+UmwLkoQ4bLcF9eyI2SMLlsxSFW3u9mvC5pnTyfjYab2camze6KqahXNVlQCo+g5nhHZJuA0wSXkykj8o9LRZRUMmWnKgdlOzAee5742SJ/EYzDf0fyBLzz1LL/wAI8AL+caCi6GUCUsJSVvfMSVHze0Najq5ljtEJeHJF0E38iBYwttjuMf4JsT6IhKFGlmzJagCchWVILbMt2jATKpBJE+QgkOCUjqlg/wAPZJ8I6nUOLHSMF0hwYKWpcq6nDptobOPHWHiyUoLtCOZgUtd5M0B9ETWSe4LHZPpCuqw5ctWVaSlXA/DiIcVWBTJbHXctdjzhpS4iFoCJ8tJSLOBoO7bwaKf6QMiileLk052jR1/R5BGenJNry1FyOJQftDlYiEpQRGaoAOCRtHhKeEEZ4iQnhAMZeiwxdRMRJlpKlLLMOAuo+UaWp/R/Vm4p1WZLEpByjQAE6D5mLP0bTky66QtdgrrpQOwWUpKR4soR1vF64DsjXXXuMK2VhFMynRrCP1CSUrA66ZcsXc6APwT7yYcVVAqZSrlCxmAgnkr2j3s8X1FCajIoligu435HiOUPJEvuEJLfZ2RljGkJejvRmXIQBlcjd9o0QSkDQA7GKqkMHBFtYSz8cUQRKGYjfaFsW3JjCdTTFKJzluA29Yu/Y6VJGcBX5r+cV4OJpQDMAB+tovm06lKcqISBtx+UYZyfVmdxPoUhSnl/Pwj4dE+sZCkMB9p2Ib7sN/16UCU9oFNnIIDm0TTXqzAHtIvfccLhowHKXRZhHReTT3Sl1H7RuYuqqBBuWiE/ERLSVE9kB+J8OMLpdUuedkp48Y12T29saU6E6Bm0hNV4XJmhSZqQWV3aaaGCetElw+renCFldVur932iW7IuXPARvoaKp2hVXUUmU+QKcfifX1iWEU5TOQ4LrCis3ZJPsh+4RbTyElZKh2nAI5uwzcb7Q2msmalA0Gp4k/F40dM3MskWz6J+f1xjL0VJ12JzH9mnlgDkpVifVXlGzhBhqESK6pUs9qahK0paxSOB4uS4ikptI5eONyHPVBiBoNdnhaqT18xsoSiW9wSc9mKjy1gZPXmflScoVvw3cc9YaSqGaiSmWrXQn8I0AiF+nrxgoatFMhEtCrIS3HzuXg2k6TypisiFpUpnZLKYe4QmxbClrlqSCwt48vGA+jWBzUzCcpSAGfRzy8IKsE8ZK29mnXUoKjmmE3YDu2imbhSVh0E92hir9lkLdX9IcIQMoAIcRqvsk+THpiSnwZaFOVFuBhlLWUkWt3sfCL1TyzK8PlCmrndqGVIjk5vYZU1QW6CWLW5iMpNw6ZKmE65jrwA0hjikxsihsq/MQRPnOEnUE2fXmlXP3hiIZMEliQwmWhVpiSVcRpBUzA0O6ZSCN+PrFcsiXNSBYK04HiIdJSpJ5EOxHu5RrZOl/DNVuAAHNJdB+7se6M9jeGEgzEp7Y9pLe2BqR+IevlHQ6mVmSQkAK1/lCWqlZrlkqs/C1n+uJiil4xZQXaOcrRYEixDg7EHQiKjJTGooVpRULplgFC0mdKBuBf8AeoHIHtD8xgid0ckkuxHcS0NRzs5z0fozNzy7gKKCFAeytJJSocw/kTGuGMMr9+FJmhkkBylbWdPfuNQY9TT5QCkMlBBLCwGl/MQ0kSETPb07nY7HiO8QkmdHD0NKbHSlISElyAdItlV6kqCph1fwEUhCpWhEwM4CnduS0hz4g98TFUF2yEEX+yfK7+kI1ZVTSY/pyFMLl+VvGPkYcEnZn2DCA8GxqUxzTJaCDZJUH8iX84+xKuVMCurUkhIcspOnnASYJNJ6DarH5UgHMQLesL6npOhdk2FuF37o5n0pxCZNKUBKjfXY8oX1dNNSMwWw0YqANuTwOh1Bdtm+xDFAuwMOsArgUdpjZi/vjj8qtmbKT5kw+wvpGuUClbk8Bbvd4yYzjrs6bjFUhMt1WB0MLZWLJly38fOMNW4/MmDt6bXdu6IiuSfaWonZyWHcNHgIDjSo0tViK5qwpXZSNH1PAAcIukr3dntax8T8m8YU4Dh+cKOYqNy5Pz90PkYWWZ4ZmVIqw2idTOcoU5H3m0HdHlbiITMDlyVj1LQe4lSz434mMFX1ZNdITdhfvZz7x6wvTHX7p/4dOVO4X48oT1qhPlibLtNkrUUfjSfblE7ODYneCqmpKZBVtl98D4AlKpakjQk6bH6aHkc3FFYt/Y7wLEZU7IsasRlIZtrjjb3wxxWZlS/CMrTqMmb1wALWmjR2YBVtDr2tDoW1h1V4wiYciHcAFRKSMr3Zj9pr8IRFZf8ASLEAnaLEoUjSK5VelAZ4BxTpIlNtSdGjUZW9B9diCQC7Egcfp4x9ViKyp0qIHAGCKyStSMwIu+pvvfwgSnwxkhlhdzsUn3mGLRhSssp8Um2dRyi7G4OvzPnDD9aStOYePIwFOpMqeBgDCVduYi7Eg+YHyhmtC16fVeIGYWHsj60iqgqZqpgDkBOvM6RokdHU5XGvHjEqTCurc2idaHlNPoKVLeXcbRhVdOaiVMmSyrMELWlKVWsDZibaRvziyQAF7aRn8R6IUtUorT1ktalOSzp72PwhoyXTJxjjtoVH9Ic4D+7lqLjRRAa76vya8QHSxc5aSUhDg5mL32vDT+wMmTLUoJM1YDubC34QW83jLJQwAFmh9eA5HHHSPekFYRU0qw7iaR4KABEPE4x3+h98Z/qjUVstI9mUM6uGciyfIQ/XhnI+h+MdEMfTzprZup2Hy1yJkkJCQpJSQAH015xyqViUyRMVKmWKSyVDUgfXjHTayszaa7HRvifGOYfpDk9YtZQGmIY/nSdW8YSUK2x+GW6GknH8zixZnFn4gjdJ7tYhWY8kjKFe1a/ujEYZWkMo2CQe0921PlGf/b+eaSbAkt52iLXh0ONM1GIzSC139IUTaErOdKmJ2O7d0HU9SVC8WKReF6Kx5WugOgoyl8xJiJocq3FwduEHCPJz2ym8BjfI22VImEaAeN4vl16gbptudG5xBU5IDqtCXF8WzDKkMn1MBuhuNZOgqu6TgzU5XKE2PMncchD1EzMAe6OfImMoE8Y6BJxGXNShUsMMtxwMMnoHLGtoOwbFZkmakpJbMxGxBtGlTiS3JJ8ozdEnMcx0TDAz4D2RToZTa4neEWITh1qDul/UNEK3FghaEF3Xw25mF9ZOcvAKKR0LHKsDD0k6KyJ9S/ujzo6sIlgDQh/MQn6QVH/xtN+JfuSr5wTgk1pSPyiGl2Q43UaK+nOOzKZIXLJSVggKGxGtuYb1ivBakqlJWlakLCRYkqSRyB9kfhFuUD9JqY1ak04UElQK0kiwKLEPzCvSDaXo8qVKQCoEpADjiOUajobWCXpeqsUoWLkagaiNLh2DgoCgoKcO4IPujJVNWmVL7ZCXOhs55GFcnGintSZpB5b+Vj4xrFUXWjoVXS5R9XhTOrZaAACc930bWzeEZpHTKoIaalxsd290AmrRMXmUop8H90KXjKlUjoFDX9ZLIWPynhyhfh2Fq61Sr34xHD6mR1acs9GbgXSbd4jU4UUqBumzaEXfn4QbrRK14FUtMQkCPZlI8FJGz+Dx4uelOqkjvIEKLYsOEnMCoWeLutCbBLesEza9AQVlQyh7u4tq3HwjKYx0xlJSerSpZ4nsj5mGQU2xriGOIlDtbizfXIxzzpBNzTD1IAzXfZHPmeAgHGekC13JZzokbmCcLp80rOrdQAvdxckjVodA5ElEa9G8OEsW7yTqSdSe+HRgXCUuknnBRRFUcDG8ujOpsOfwGpjK9L+jx68LAPaQeVxa8dKl04GmvE3MK+ktI8sKa4LeenqPWKS5Mia09H5/xeWoJIbQs3qH8XEY6pkNcBgfQ8DHVOmNAUr6xIcKYEHR9jyvbxjA1ExJfZ9QfhzEczkelwRzj9jTovMPVkKLuki/B4IqCEuTtfWM9JrFywAA42I/lFU/HppBHZ72v8oXs0oODHacalM+f3+6CqLEUTHynTWzN5xibu5iaVkhhpAZmqVsdY5jKStknMB5PCubVZgNop/USzx6ZB4wuhI8yXYwwOSlSy4BbjGtlS+EY+hUEyy3E/CNPgkwZQHvrzitaIvmylRoKQ5UwLXYwmXbVXAfGPJrlByljt384zM6WsKOZKn46ue/Qwk7QJSaC5E9U2bnVqH8G0EXT5pe/G0TpJeRAfUxWiUXud/SAutllLRrOks7/YqMc1+gSPjF+DVP7pPIN5Qtx2Y9PTDh1nhdPygfC8QZCraE28W+EM+ycX+o4xskJTNS+aUoLYbp0WP8JPlD2TigWlJd3AIPEG498ZulxNKwA9iSB37pPPWFsvEVU07qlkdSr+7P3PwnleNVloSyVfw0uOSUzUMoBTFxyhFMAScoDCGK6iAppvAQ+WqAaklmAf0iqlQoBlN4QYuKc8OTT2EyDcWhvT4mRZoQJXHv6428I42UTNSMZ5RTOxHN9mEKak8Y8m1zaqbxgYBUq6Gk6qVwA8oWT5pVqX5QsnYmVkCXcP2lbDufUwUZlopGCQJcjRE6gQz/AGhkRewFh4wtlFrmBkrM+oRKToDfvilEJSs6VgySJCD94ZuBvE5lQXsNOMEKRlSlA1AA7gLPHwlgWEMjlN2BFNfS9ZLWniD57QSBH0IA5JjdN1slaSO0Cx+PnY+MYCv6OAfvEpCideR4tz1jq3S2n6ioKh7K/j9GMoZQz/gWGV37K73+MSnp2Vj9MwBow7FBHPQeULanDOAaNriWHqQog+B2IhfMkA6xFsKg+7McuhI19IslJAhjWyu0w29YEVTNpC52Zx5JdMrmTrQLdWzwUqS8X4fJdYTx9BBTSAuCXrIow4hN++GWCJaZfcGDKiUGi7C6G+YxZTbGXGkNRMATf6eF2JVgSkixUdtfEjhB80fXuhPQ4apaiVAgA3J72hZtlPD3C5Ry3dvshh9NDWTQkzADbQnuguRQBHaIbZI48AIMSMqCo3Urf5d0GtCJ0L8QklidgbDgIXrWEgl2jUUtKlZEtbJEwHtG9wH04sTGXmSjdJA/p3wZ2pUaHQrRWdoM7Zge9oOxLEEz5RQuy0sUnjxgSZqlwkMAmwAsLB21PEm53iMykfTwgLWwO4yuPYVhOPlICJ3cF7W2J8rw7VNeMtVUxA0BSdR8eRiWE9clWVHaltoo6cgYZOy0Z5/TNIVwPOSdRrFofhEJkOgAcvEO1lIvycjzgpKwTC7EABspzoU8YW0EqYmaFHOU7g8YailKrNPMIAhHMrZMyYEBBWX12tvrDeWSsXGvGBZWAy0zM4DHhsIGwRkkGIFo8Sl4v6t7R6hABhibAMYrRJlk76JHPjDj9HmHhxMUDm9ruA0HeSRCmulCYQCHAPrG16CykhK1KIBcAP3QWTk6RpUoIcnU+nKIkxfNLxTGIm4XMA1MBTsS2Tc+7vgFQWskrNuA37z8BFqUABgGECjUJOlNEqbLzEuU7cvr3xhiWBH0DHUpsvMCDoQxjAYthplzFDfUcxCvehloz9bX5hlylR93jCKokKOtlDyP840c+SQXAbiOPcYWVsp2+OscXJkn9HZxqMkI5lI7neKFUUNJqCIHXPYF9R6vE9BSadCislhA57R5SUpQQowSpDl9+cTzgQLOnGlR6S5Zzzh9KQwYaCESUvDCkqMqWLvo3yikOXxnNONPQWuG1HRBMsLmBk+0261bW4AeFzAmGoS4Ku0XtLG/NZ0CBvudLQ8lK6w516/VkgbR0RaZzzdCuVMM1WbXgBsOAj2cvtZdcuv5jon5+Ag6pqQMwQAk/ab7PfxXy2jL41iQlslNg+3Lc7vzh0tiLaHVTUImLTKChmBudQkaHTeBOkCZcuoWJaiqXbKtVibB3a2r3hFh9VkWlW5Nu7nGlrMP6yWSk2I0t6Pzg8sW/wBkGDUdMzeJSbBosw2gWogDg/ICK0pISoCz+nhDHCqoyyHuN+LGOaE1MvOGgv8AYo3JPpE/1RKRYNF8/EEahQP1wgFWIJPHyi+kJZcJYiqcm0VLxBIbvbmH3i5axDRaYMk+jI4ni00qscoGja+LwXh9dNKbl+8CI9I6ABSVj7RykeoMG0NHbkIeb0c/7ZUerrpg0y+UeScRmqUBbnbaDZdEVbWguThwTprvCps6UqRBJ4xJAjyZwGsTSoa++HD0ivqr6Q1kTChIHnEMOpM6hawvBc6kvwPP4GHi0c82eyMVWn2VEeo8jBaekUzgk84VzJZGsCqg1YlnXaSe9le0NefOCSXhYhWcAuy06HiILpqjMOBFiIVoKZe0LukOE9bLzD2k+o+Y1EMxFib2hGMjllZSEB9R9bbGFEyQpSiw04MfTWOj45ggupIsdRwPLlGKrMPY3dP5gSPBQFvERKUbQ8ZUZmppVh7P3fLUQnrAS5B7SW7BGoO4IsR5Rsp1MsDiOIZULq2nC0ssOO5vUXiTx9R0w5GmZeYskBrWgKZLUdSY1cmiQkMEsOF4IlyEi4R6CF+SKWkW+VmdwiQpL9lREMEKvbU8Ls8EV6EqDLmZU/dSde/KH8IiivAtLTpur/SDfxMSlFzd1RKU0x1h4yILMlP2lrLDxIueSRDOXjKCnq5Ryg+3NUwmL/CkaS0eajyjHTFLWrtkkNbZu4Cw8InTySQpz7IcE8tovCGKIPbNkZVOmnWrrEqUgOUOU62Bzbl27IfcxzqdN6xRIvz+MW1VeZvYS5S9z97kOUE01Jk5r2bbvi6W7FetIDlUik9pi52bWNHRVKgA4INnSeO4f60iFHS7rP8AF9aROol5QWc9+8CUn2gUnpg1YQs5gGO44+HGBqmf1aXIccRBCZoJDg97P4H5w0l4YmYkKWBkJAJSU+XAGx1jkunkvS0XWmZM10yZ7CW5mDZKj9u/dDiswlMsnq1OgaPldtnCd7bQqnqPCC5zb0h5ODJ08kZwqxEMAmM1NqVILhxBkjGbMpxzEVhLHsn8erR9jcsqUhtElzDPDwhSXF+PI84EISsWYwvoEzJczs9xGxEPlbtkaxdmpCx5RTOqHHZbxitU8kXAictNg8UTt6KJkJUqxcuTvEpabsA8WBJNgL7fXCGWE0YStJWfl5Q/grkNcKoCiW59pXoNh8Ysmy31hipiLQPUJaAhGJ6iQ2nkYXLoXLkEdxh2uU+sVqlw1i0aeQvhBoW/bT7Q1HEQsSpjF0uoYuLRVommPaeaFgEePKD5UtLObRmxWN25Qcfa4DxglOKJZwc59B4QvxsbIc1tHLXLUFFkqBB5g8I4/wBJMdmU0zqZuabKH93MftFOxUNCRYE62u8dFmTVzQSS7eZ7hwhJjOFS6iWUTBY3B3SeIPGB8ZsjH0FXJmLQX7JIdnt4pivplN/VphSlbI2uSPMuW3jPY1gM2kmWJAfsrS4f5HlA1fjc+cnLNImWZ1AAnxHyhMNjXZUcYWSWWeRv4RBAmzNVKPmYqlzMoFsx4OH88rQRKxcpFkdrgVaeQhaf8H0F0+EKZzKUrmrMB74YScMX/wDWnkkFRHk7QmndJKhQYZEjz98ATZ0xftzFKHB2HkLQPjbDlQ7rKqTKI7RWsPZJBbvaw8T4QAufMnljZP3R8TFVJRPsABvwhhKlAhk2TueMbFINn1PKCbJ8Tx/lBcoh7Bo9RLADRMGJsfpBdLNbXQwDiCCC6S4+7tFkStAWhWF9FsdyLDIR1jLSM5IBzjKHJLJIfUNreNb0b6EfrVOuYpZlzc7PZSCAEm4G5e5BGl3jns6lcvuNDGjwTpMqXJMtSlAhThlHKoMxSU77a/CNSsDT7RbjnRWZTkCYMoOiwXlq7lmw7lMe+EdTh6wdl+/+cbOfjyzKAlBN0sQpRIIfVjYDu4baRhzhs9SxlCUEu/ba9/skX4WEBwS2BSsAn0uoI8xCqqoTZvfGqm4TVI1QVDkyvJi/pC6q1ZaVoPAhn7swjelYTcRZhlGQpyojx1h7LnJGmut4DRhC1OwLa6h/J4gKAnXMG3JSB8YWnYG03YylzHMHBEZkYhkUUpSkkOHfNpw2gmmrVrNz74rG0tiWjRyA13biYfUkhKpaWuSAS9i/ERkpBJsT4RvpNMMgDaADuhoS3sElYB1a0HsqPcfn83iwVrllBjw+tfCClyFD8Q56+BgGol5uynfUERdJMlbQQspMUmXC6fUFJYXA2OvgdffFf7Q7x3g/C0Z8bNkjTTKi5CQSRrsPOKFzRv2jwGkRVVGYG0UNQLAiA348fr3R28cSLYzp50xamSCeQ0bntDqiwhKTmVflsPnC3CMcQjLKV2cxYK2UrYK/EduMP0l45+WbTqqHgk9ldVTP2kWV5PAk1AmFj2VjbY/zhgFRRWS0kOTlI0Pw590RTHaEtZRJWCiYkEGxBEc+6QdCiklVM6xclJ1T3HeOizlFTCZ2UtZW5hfPXlsPZ9/fHRGF9k7OMTSUE6hQ14iK8wOuvGOn4pgUqf7Sb/eFj5xkMT6EzUXl9tPr5Qz42jZCEKbXzgqRTvc2HH5RUZBllpiSPwmxi+VLNlap+7wiEiiC5UrM1mSNuMGJDRXKmAi39IsjkkyyJR7HgMetCjHoiaUx4IulCCAup8NUvQQ7wvoiVHMuyE3UeUAU04DVXgI0ErGFdUZYOVJBdt20eA4ujWZjpFVpE3/Z05UJsEknzBF0wuHSVrTBf8YcH+NAfzTFlTMYl/6wIqmzXVrw4Q8G4oEkmNaXHQSwSofkmAj/AAkpP/bBc2szDtda34kqbzymMwuj5OOevnHkunQdPLSC5X4DBf00koy0JLWTvYl/jE0T5BsopCdS4G3Ae0e6ECKcRciUOEByvw2Fek8QqOsURLAQjklKCrmSLxCTIbYRalMWCEpjBmD02aagc3PcLxtkiM/0YpfaWe4fGNC4ikUI2RnTGHuhdUygEtqo8NoLnLCXUfDnCwzXLnWOiKom2UKlNYhxudxAyqa9tOcMFx4QBFMhC2aCDmGvviwyTMAUl+fAGD6emSUZjc+m0C0U8qm5NEnYaaRVTfngp4qkT7JZZLuNt9fKD8PxZUlkzz+7+zM+5wTMPDgvz4nxMoJLAMHixIfXTRtm0+JhJyU+zLQ1nVbFkjMfQQBPrgnU51+ifnCdEwyppp0EiXlCwPuurLlSdcltDpswtBO5EIoDNn0+cVuVHXj8oFSjLtmHui52+vrjFyDcxaLrQoIqne4uOHCPlJCdbq2H9N4ay5YlsU/aCX8Y9m0SUMoC6h5aaQXyGoSVGDImuZqEkniLjuhJVdCBrJVl5G4MaxevnHg1iUqkMtHOano5OQXCS/K4PdAiJhBZQyqjqaJYJ84hVYPKnI7aASNwGPnEJQKKZzURMCHVThCEuz6PrCmYmINVoqpWeBvGPjNMQjyNQQinN4JnVza+mpgKXEJKsxUTq7QyVgIBN3OvuicfbxdIlAloV7MVAQxoejK52gbgTGgwjBpbAkOecaanlBOgg0K5HOq/ovUyLrllSfvJvAKC8dbnzSReM9iuDylgqKQFcRY/zg42DKjDmLZMoqIA1Ji6qpgnR4YdG5IMwk6gWjUG9GioqYIQlI2H9YsVc8gLx9NLMBufg/wgeuWQGH1p84pFCMHqpmY8hpAhQdfCLdfIGI7RehDzPBKVpAuPdFUtHa9YhNU6j3tCvsx//9k="/>
          <p:cNvSpPr>
            <a:spLocks noChangeAspect="1" noChangeArrowheads="1"/>
          </p:cNvSpPr>
          <p:nvPr/>
        </p:nvSpPr>
        <p:spPr bwMode="auto">
          <a:xfrm>
            <a:off x="63500" y="-866775"/>
            <a:ext cx="2552700" cy="17907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4" name="AutoShape 8" descr="data:image/jpeg;base64,/9j/4AAQSkZJRgABAQAAAQABAAD/2wCEAAkGBhQSERQUExQVFRUWFxUXGBgYGBcXGhUYFhwXFxgYGBcYHCYeHBojHBQUHy8gIycpLCwsFR4xNTAqNSYrLCkBCQoKDgwOGg8PGiwkHyQsLCwsLCwsLCwsLCwsLCwsLCwsLCwsKSwpLCwsLCwsLCwsLCwsLCksLCwsLCwsLCwsLP/AABEIALwBDAMBIgACEQEDEQH/xAAcAAACAwEBAQEAAAAAAAAAAAAEBQIDBgcBAAj/xABHEAABAgQEAgcFBAcFCAMAAAABAhEAAwQhBRIxQVFhBhMicYGRoTKxwdHwQlJicgcUFSOC4fEWM5Ky0iRDU4OTosLiJWNz/8QAGQEAAwEBAQAAAAAAAAAAAAAAAQIDAAQF/8QAIxEAAgICAwACAwEBAAAAAAAAAAECERIhAzFBE2EEIlFxMv/aAAwDAQACEQMRAD8AyUuXFqURKWmLgmHJFeSJBEWBMTRJJIABJ5QDFQRHoTDOXhBDZ1BL6JAzqP8ACn4w2o8CSNZdnYqmXY//AJoOveYw8YSl0jMiSdWLaabwTKwqar2Zaz/CfjG1nU6pKClJK5ajbKAgo5pA5x5VYRJSHmTJqiwJdYs/gYXJFpfjyVVsyIwKduhu9SR7zFg6PzeCP+pL/wBUaKg6OSJrlKybixIDcjYG/hDhXRtCQwlSyeeb3vByQj4ZLTMN/Z2dsgK/KpB/8ogcEmg9qWpI3JBYcyQ8dBTgaP8AhDwzfO0BYpRCUEgFwsnMNbM41vYgRrQ0OG5UzAGVdo+yR0FWGGaE51JWLDtoBIsBZQvbvEEq6Ay0OuWOtbWWotcfdPHkrzEa0I+NrZzlKItSiN4ZMickhSQCixSoZFy+8a+IcHYwiruj4BeWq3BXwMMo30SsRhEQmShBq6RQ1EUqTAaa7MALpUnUDygaZg8o6y0n+EQ0UiI5Y1hFB6Pyf+Ej/CIgcEkj/do/wiHQQ9gHPAXMEIwCcr/dkDiohH+YiNsxm/2dLGiE+Qjw044DyEaGZgKhrMkD/mD4CBF4WBrOkf8AU/8AWCYTmUOA8orVKh0rBjtNp1d05HxIiP8AZ+dsjN+RSF/5SYBhKZQiPVQwqKBaPbQpP5kke+BssYYEMqIKlQaZcQ6uCYDMmI9RBhlRYimeMIAJon2iRwQHUDyEN5aG2i0KEYxzemrVp9lah4mHtB0pmJYLAUPIwql4YYbYVSolDrZgzm/Vo+8Rqo/hHrAoNWzbUMlKpaZsxXVpV7CT/eTPyp2T+JVuDw1wtJmzEy0NKSfaOpYakq3PKwvGDoKarrp4CBnmG+rBAG5OiUiOx9GOj6KZBmzliZMQm+UEIDagPrprAlKkVjxt+A4xCVSz+rlyxbVRupVt1fXdGZxPF5gnKKVdknNxDvFGGVE2pVMWwzKUpXir5aQyoegc9V1EXNzzN9IlTZ6dR43QzwfHFVCpSGAL3590aTGOjgmlK/tJSE2a7F7g62tA1H0O6lAb2hfNu54QnxrEZ0lWV1aWPe28a3H7Jx/Z/roFxvoVNH7yWounYFueghJRdLKmQsAzCo5g4UMwa1mDbDXxhtI6UTUuVKUfV4UYiCtedIIzXdmzQVRbKVVPaN8jplJmqCXKCQCGa53HG3dBFdhqFgKz/K8c4pcLWuYlCQSomwBHv0aNPPXOlpCCDYQyRyzSjWI5VRhSSAXI0I95+t4Mqp6pZGZVykE330hThRWAFHX38jA2NzXSkk2Fg/kzxOSDCV9k8VacnMleSagEy18C3snilWhHMHaF2GV/XIchiDlUH9lQsR9bGKKGodfIGJ4PStVVAAsSFDkQE39YtwTadM5/yYLtD+mos2nmRfwHzi84DJPtJc8d4pCiIHxPHzJSMozTFnLLQbuo+rB7xaVnIgLEejSElkrOYuyTcltTyA4m0Bpw5EsOsGYRslwnuUeHr3RosKw7KCVkzJirzFHc8OSBoEi0FVoSlCiACw9kEB+XCItpdl48bfQropcyegqzCQjRKZKEpdtyr6MIsYwmZKuolafva+b6Q4wenKwhC5oCnU+UmwLkoQ4bLcF9eyI2SMLlsxSFW3u9mvC5pnTyfjYab2camze6KqahXNVlQCo+g5nhHZJuA0wSXkykj8o9LRZRUMmWnKgdlOzAee5742SJ/EYzDf0fyBLzz1LL/wAI8AL+caCi6GUCUsJSVvfMSVHze0Najq5ljtEJeHJF0E38iBYwttjuMf4JsT6IhKFGlmzJagCchWVILbMt2jATKpBJE+QgkOCUjqlg/wAPZJ8I6nUOLHSMF0hwYKWpcq6nDptobOPHWHiyUoLtCOZgUtd5M0B9ETWSe4LHZPpCuqw5ctWVaSlXA/DiIcVWBTJbHXctdjzhpS4iFoCJ8tJSLOBoO7bwaKf6QMiileLk052jR1/R5BGenJNry1FyOJQftDlYiEpQRGaoAOCRtHhKeEEZ4iQnhAMZeiwxdRMRJlpKlLLMOAuo+UaWp/R/Vm4p1WZLEpByjQAE6D5mLP0bTky66QtdgrrpQOwWUpKR4soR1vF64DsjXXXuMK2VhFMynRrCP1CSUrA66ZcsXc6APwT7yYcVVAqZSrlCxmAgnkr2j3s8X1FCajIoligu435HiOUPJEvuEJLfZ2RljGkJejvRmXIQBlcjd9o0QSkDQA7GKqkMHBFtYSz8cUQRKGYjfaFsW3JjCdTTFKJzluA29Yu/Y6VJGcBX5r+cV4OJpQDMAB+tovm06lKcqISBtx+UYZyfVmdxPoUhSnl/Pwj4dE+sZCkMB9p2Ib7sN/16UCU9oFNnIIDm0TTXqzAHtIvfccLhowHKXRZhHReTT3Sl1H7RuYuqqBBuWiE/ERLSVE9kB+J8OMLpdUuedkp48Y12T29saU6E6Bm0hNV4XJmhSZqQWV3aaaGCetElw+renCFldVur932iW7IuXPARvoaKp2hVXUUmU+QKcfifX1iWEU5TOQ4LrCis3ZJPsh+4RbTyElZKh2nAI5uwzcb7Q2msmalA0Gp4k/F40dM3MskWz6J+f1xjL0VJ12JzH9mnlgDkpVifVXlGzhBhqESK6pUs9qahK0paxSOB4uS4ikptI5eONyHPVBiBoNdnhaqT18xsoSiW9wSc9mKjy1gZPXmflScoVvw3cc9YaSqGaiSmWrXQn8I0AiF+nrxgoatFMhEtCrIS3HzuXg2k6TypisiFpUpnZLKYe4QmxbClrlqSCwt48vGA+jWBzUzCcpSAGfRzy8IKsE8ZK29mnXUoKjmmE3YDu2imbhSVh0E92hir9lkLdX9IcIQMoAIcRqvsk+THpiSnwZaFOVFuBhlLWUkWt3sfCL1TyzK8PlCmrndqGVIjk5vYZU1QW6CWLW5iMpNw6ZKmE65jrwA0hjikxsihsq/MQRPnOEnUE2fXmlXP3hiIZMEliQwmWhVpiSVcRpBUzA0O6ZSCN+PrFcsiXNSBYK04HiIdJSpJ5EOxHu5RrZOl/DNVuAAHNJdB+7se6M9jeGEgzEp7Y9pLe2BqR+IevlHQ6mVmSQkAK1/lCWqlZrlkqs/C1n+uJiil4xZQXaOcrRYEixDg7EHQiKjJTGooVpRULplgFC0mdKBuBf8AeoHIHtD8xgid0ckkuxHcS0NRzs5z0fozNzy7gKKCFAeytJJSocw/kTGuGMMr9+FJmhkkBylbWdPfuNQY9TT5QCkMlBBLCwGl/MQ0kSETPb07nY7HiO8QkmdHD0NKbHSlISElyAdItlV6kqCph1fwEUhCpWhEwM4CnduS0hz4g98TFUF2yEEX+yfK7+kI1ZVTSY/pyFMLl+VvGPkYcEnZn2DCA8GxqUxzTJaCDZJUH8iX84+xKuVMCurUkhIcspOnnASYJNJ6DarH5UgHMQLesL6npOhdk2FuF37o5n0pxCZNKUBKjfXY8oX1dNNSMwWw0YqANuTwOh1Bdtm+xDFAuwMOsArgUdpjZi/vjj8qtmbKT5kw+wvpGuUClbk8Bbvd4yYzjrs6bjFUhMt1WB0MLZWLJly38fOMNW4/MmDt6bXdu6IiuSfaWonZyWHcNHgIDjSo0tViK5qwpXZSNH1PAAcIukr3dntax8T8m8YU4Dh+cKOYqNy5Pz90PkYWWZ4ZmVIqw2idTOcoU5H3m0HdHlbiITMDlyVj1LQe4lSz434mMFX1ZNdITdhfvZz7x6wvTHX7p/4dOVO4X48oT1qhPlibLtNkrUUfjSfblE7ODYneCqmpKZBVtl98D4AlKpakjQk6bH6aHkc3FFYt/Y7wLEZU7IsasRlIZtrjjb3wxxWZlS/CMrTqMmb1wALWmjR2YBVtDr2tDoW1h1V4wiYciHcAFRKSMr3Zj9pr8IRFZf8ASLEAnaLEoUjSK5VelAZ4BxTpIlNtSdGjUZW9B9diCQC7Egcfp4x9ViKyp0qIHAGCKyStSMwIu+pvvfwgSnwxkhlhdzsUn3mGLRhSssp8Um2dRyi7G4OvzPnDD9aStOYePIwFOpMqeBgDCVduYi7Eg+YHyhmtC16fVeIGYWHsj60iqgqZqpgDkBOvM6RokdHU5XGvHjEqTCurc2idaHlNPoKVLeXcbRhVdOaiVMmSyrMELWlKVWsDZibaRvziyQAF7aRn8R6IUtUorT1ktalOSzp72PwhoyXTJxjjtoVH9Ic4D+7lqLjRRAa76vya8QHSxc5aSUhDg5mL32vDT+wMmTLUoJM1YDubC34QW83jLJQwAFmh9eA5HHHSPekFYRU0qw7iaR4KABEPE4x3+h98Z/qjUVstI9mUM6uGciyfIQ/XhnI+h+MdEMfTzprZup2Hy1yJkkJCQpJSQAH015xyqViUyRMVKmWKSyVDUgfXjHTayszaa7HRvifGOYfpDk9YtZQGmIY/nSdW8YSUK2x+GW6GknH8zixZnFn4gjdJ7tYhWY8kjKFe1a/ujEYZWkMo2CQe0921PlGf/b+eaSbAkt52iLXh0ONM1GIzSC139IUTaErOdKmJ2O7d0HU9SVC8WKReF6Kx5WugOgoyl8xJiJocq3FwduEHCPJz2ym8BjfI22VImEaAeN4vl16gbptudG5xBU5IDqtCXF8WzDKkMn1MBuhuNZOgqu6TgzU5XKE2PMncchD1EzMAe6OfImMoE8Y6BJxGXNShUsMMtxwMMnoHLGtoOwbFZkmakpJbMxGxBtGlTiS3JJ8ozdEnMcx0TDAz4D2RToZTa4neEWITh1qDul/UNEK3FghaEF3Xw25mF9ZOcvAKKR0LHKsDD0k6KyJ9S/ujzo6sIlgDQh/MQn6QVH/xtN+JfuSr5wTgk1pSPyiGl2Q43UaK+nOOzKZIXLJSVggKGxGtuYb1ivBakqlJWlakLCRYkqSRyB9kfhFuUD9JqY1ak04UElQK0kiwKLEPzCvSDaXo8qVKQCoEpADjiOUajobWCXpeqsUoWLkagaiNLh2DgoCgoKcO4IPujJVNWmVL7ZCXOhs55GFcnGintSZpB5b+Vj4xrFUXWjoVXS5R9XhTOrZaAACc930bWzeEZpHTKoIaalxsd290AmrRMXmUop8H90KXjKlUjoFDX9ZLIWPynhyhfh2Fq61Sr34xHD6mR1acs9GbgXSbd4jU4UUqBumzaEXfn4QbrRK14FUtMQkCPZlI8FJGz+Dx4uelOqkjvIEKLYsOEnMCoWeLutCbBLesEza9AQVlQyh7u4tq3HwjKYx0xlJSerSpZ4nsj5mGQU2xriGOIlDtbizfXIxzzpBNzTD1IAzXfZHPmeAgHGekC13JZzokbmCcLp80rOrdQAvdxckjVodA5ElEa9G8OEsW7yTqSdSe+HRgXCUuknnBRRFUcDG8ujOpsOfwGpjK9L+jx68LAPaQeVxa8dKl04GmvE3MK+ktI8sKa4LeenqPWKS5Mia09H5/xeWoJIbQs3qH8XEY6pkNcBgfQ8DHVOmNAUr6xIcKYEHR9jyvbxjA1ExJfZ9QfhzEczkelwRzj9jTovMPVkKLuki/B4IqCEuTtfWM9JrFywAA42I/lFU/HppBHZ72v8oXs0oODHacalM+f3+6CqLEUTHynTWzN5xibu5iaVkhhpAZmqVsdY5jKStknMB5PCubVZgNop/USzx6ZB4wuhI8yXYwwOSlSy4BbjGtlS+EY+hUEyy3E/CNPgkwZQHvrzitaIvmylRoKQ5UwLXYwmXbVXAfGPJrlByljt384zM6WsKOZKn46ue/Qwk7QJSaC5E9U2bnVqH8G0EXT5pe/G0TpJeRAfUxWiUXud/SAutllLRrOks7/YqMc1+gSPjF+DVP7pPIN5Qtx2Y9PTDh1nhdPygfC8QZCraE28W+EM+ycX+o4xskJTNS+aUoLYbp0WP8JPlD2TigWlJd3AIPEG498ZulxNKwA9iSB37pPPWFsvEVU07qlkdSr+7P3PwnleNVloSyVfw0uOSUzUMoBTFxyhFMAScoDCGK6iAppvAQ+WqAaklmAf0iqlQoBlN4QYuKc8OTT2EyDcWhvT4mRZoQJXHv6428I42UTNSMZ5RTOxHN9mEKak8Y8m1zaqbxgYBUq6Gk6qVwA8oWT5pVqX5QsnYmVkCXcP2lbDufUwUZlopGCQJcjRE6gQz/AGhkRewFh4wtlFrmBkrM+oRKToDfvilEJSs6VgySJCD94ZuBvE5lQXsNOMEKRlSlA1AA7gLPHwlgWEMjlN2BFNfS9ZLWniD57QSBH0IA5JjdN1slaSO0Cx+PnY+MYCv6OAfvEpCideR4tz1jq3S2n6ioKh7K/j9GMoZQz/gWGV37K73+MSnp2Vj9MwBow7FBHPQeULanDOAaNriWHqQog+B2IhfMkA6xFsKg+7McuhI19IslJAhjWyu0w29YEVTNpC52Zx5JdMrmTrQLdWzwUqS8X4fJdYTx9BBTSAuCXrIow4hN++GWCJaZfcGDKiUGi7C6G+YxZTbGXGkNRMATf6eF2JVgSkixUdtfEjhB80fXuhPQ4apaiVAgA3J72hZtlPD3C5Ry3dvshh9NDWTQkzADbQnuguRQBHaIbZI48AIMSMqCo3Urf5d0GtCJ0L8QklidgbDgIXrWEgl2jUUtKlZEtbJEwHtG9wH04sTGXmSjdJA/p3wZ2pUaHQrRWdoM7Zge9oOxLEEz5RQuy0sUnjxgSZqlwkMAmwAsLB21PEm53iMykfTwgLWwO4yuPYVhOPlICJ3cF7W2J8rw7VNeMtVUxA0BSdR8eRiWE9clWVHaltoo6cgYZOy0Z5/TNIVwPOSdRrFofhEJkOgAcvEO1lIvycjzgpKwTC7EABspzoU8YW0EqYmaFHOU7g8YailKrNPMIAhHMrZMyYEBBWX12tvrDeWSsXGvGBZWAy0zM4DHhsIGwRkkGIFo8Sl4v6t7R6hABhibAMYrRJlk76JHPjDj9HmHhxMUDm9ruA0HeSRCmulCYQCHAPrG16CykhK1KIBcAP3QWTk6RpUoIcnU+nKIkxfNLxTGIm4XMA1MBTsS2Tc+7vgFQWskrNuA37z8BFqUABgGECjUJOlNEqbLzEuU7cvr3xhiWBH0DHUpsvMCDoQxjAYthplzFDfUcxCvehloz9bX5hlylR93jCKokKOtlDyP840c+SQXAbiOPcYWVsp2+OscXJkn9HZxqMkI5lI7neKFUUNJqCIHXPYF9R6vE9BSadCislhA57R5SUpQQowSpDl9+cTzgQLOnGlR6S5Zzzh9KQwYaCESUvDCkqMqWLvo3yikOXxnNONPQWuG1HRBMsLmBk+0261bW4AeFzAmGoS4Ku0XtLG/NZ0CBvudLQ8lK6w516/VkgbR0RaZzzdCuVMM1WbXgBsOAj2cvtZdcuv5jon5+Ag6pqQMwQAk/ab7PfxXy2jL41iQlslNg+3Lc7vzh0tiLaHVTUImLTKChmBudQkaHTeBOkCZcuoWJaiqXbKtVibB3a2r3hFh9VkWlW5Nu7nGlrMP6yWSk2I0t6Pzg8sW/wBkGDUdMzeJSbBosw2gWogDg/ICK0pISoCz+nhDHCqoyyHuN+LGOaE1MvOGgv8AYo3JPpE/1RKRYNF8/EEahQP1wgFWIJPHyi+kJZcJYiqcm0VLxBIbvbmH3i5axDRaYMk+jI4ni00qscoGja+LwXh9dNKbl+8CI9I6ABSVj7RykeoMG0NHbkIeb0c/7ZUerrpg0y+UeScRmqUBbnbaDZdEVbWguThwTprvCps6UqRBJ4xJAjyZwGsTSoa++HD0ivqr6Q1kTChIHnEMOpM6hawvBc6kvwPP4GHi0c82eyMVWn2VEeo8jBaekUzgk84VzJZGsCqg1YlnXaSe9le0NefOCSXhYhWcAuy06HiILpqjMOBFiIVoKZe0LukOE9bLzD2k+o+Y1EMxFib2hGMjllZSEB9R9bbGFEyQpSiw04MfTWOj45ggupIsdRwPLlGKrMPY3dP5gSPBQFvERKUbQ8ZUZmppVh7P3fLUQnrAS5B7SW7BGoO4IsR5Rsp1MsDiOIZULq2nC0ssOO5vUXiTx9R0w5GmZeYskBrWgKZLUdSY1cmiQkMEsOF4IlyEi4R6CF+SKWkW+VmdwiQpL9lREMEKvbU8Ls8EV6EqDLmZU/dSde/KH8IiivAtLTpur/SDfxMSlFzd1RKU0x1h4yILMlP2lrLDxIueSRDOXjKCnq5Ryg+3NUwmL/CkaS0eajyjHTFLWrtkkNbZu4Cw8InTySQpz7IcE8tovCGKIPbNkZVOmnWrrEqUgOUOU62Bzbl27IfcxzqdN6xRIvz+MW1VeZvYS5S9z97kOUE01Jk5r2bbvi6W7FetIDlUik9pi52bWNHRVKgA4INnSeO4f60iFHS7rP8AF9aROol5QWc9+8CUn2gUnpg1YQs5gGO44+HGBqmf1aXIccRBCZoJDg97P4H5w0l4YmYkKWBkJAJSU+XAGx1jkunkvS0XWmZM10yZ7CW5mDZKj9u/dDiswlMsnq1OgaPldtnCd7bQqnqPCC5zb0h5ODJ08kZwqxEMAmM1NqVILhxBkjGbMpxzEVhLHsn8erR9jcsqUhtElzDPDwhSXF+PI84EISsWYwvoEzJczs9xGxEPlbtkaxdmpCx5RTOqHHZbxitU8kXAictNg8UTt6KJkJUqxcuTvEpabsA8WBJNgL7fXCGWE0YStJWfl5Q/grkNcKoCiW59pXoNh8Ysmy31hipiLQPUJaAhGJ6iQ2nkYXLoXLkEdxh2uU+sVqlw1i0aeQvhBoW/bT7Q1HEQsSpjF0uoYuLRVommPaeaFgEePKD5UtLObRmxWN25Qcfa4DxglOKJZwc59B4QvxsbIc1tHLXLUFFkqBB5g8I4/wBJMdmU0zqZuabKH93MftFOxUNCRYE62u8dFmTVzQSS7eZ7hwhJjOFS6iWUTBY3B3SeIPGB8ZsjH0FXJmLQX7JIdnt4pivplN/VphSlbI2uSPMuW3jPY1gM2kmWJAfsrS4f5HlA1fjc+cnLNImWZ1AAnxHyhMNjXZUcYWSWWeRv4RBAmzNVKPmYqlzMoFsx4OH88rQRKxcpFkdrgVaeQhaf8H0F0+EKZzKUrmrMB74YScMX/wDWnkkFRHk7QmndJKhQYZEjz98ATZ0xftzFKHB2HkLQPjbDlQ7rKqTKI7RWsPZJBbvaw8T4QAufMnljZP3R8TFVJRPsABvwhhKlAhk2TueMbFINn1PKCbJ8Tx/lBcoh7Bo9RLADRMGJsfpBdLNbXQwDiCCC6S4+7tFkStAWhWF9FsdyLDIR1jLSM5IBzjKHJLJIfUNreNb0b6EfrVOuYpZlzc7PZSCAEm4G5e5BGl3jns6lcvuNDGjwTpMqXJMtSlAhThlHKoMxSU77a/CNSsDT7RbjnRWZTkCYMoOiwXlq7lmw7lMe+EdTh6wdl+/+cbOfjyzKAlBN0sQpRIIfVjYDu4baRhzhs9SxlCUEu/ba9/skX4WEBwS2BSsAn0uoI8xCqqoTZvfGqm4TVI1QVDkyvJi/pC6q1ZaVoPAhn7swjelYTcRZhlGQpyojx1h7LnJGmut4DRhC1OwLa6h/J4gKAnXMG3JSB8YWnYG03YylzHMHBEZkYhkUUpSkkOHfNpw2gmmrVrNz74rG0tiWjRyA13biYfUkhKpaWuSAS9i/ERkpBJsT4RvpNMMgDaADuhoS3sElYB1a0HsqPcfn83iwVrllBjw+tfCClyFD8Q56+BgGol5uynfUERdJMlbQQspMUmXC6fUFJYXA2OvgdffFf7Q7x3g/C0Z8bNkjTTKi5CQSRrsPOKFzRv2jwGkRVVGYG0UNQLAiA348fr3R28cSLYzp50xamSCeQ0bntDqiwhKTmVflsPnC3CMcQjLKV2cxYK2UrYK/EduMP0l45+WbTqqHgk9ldVTP2kWV5PAk1AmFj2VjbY/zhgFRRWS0kOTlI0Pw590RTHaEtZRJWCiYkEGxBEc+6QdCiklVM6xclJ1T3HeOizlFTCZ2UtZW5hfPXlsPZ9/fHRGF9k7OMTSUE6hQ14iK8wOuvGOn4pgUqf7Sb/eFj5xkMT6EzUXl9tPr5Qz42jZCEKbXzgqRTvc2HH5RUZBllpiSPwmxi+VLNlap+7wiEiiC5UrM1mSNuMGJDRXKmAi39IsjkkyyJR7HgMetCjHoiaUx4IulCCAup8NUvQQ7wvoiVHMuyE3UeUAU04DVXgI0ErGFdUZYOVJBdt20eA4ujWZjpFVpE3/Z05UJsEknzBF0wuHSVrTBf8YcH+NAfzTFlTMYl/6wIqmzXVrw4Q8G4oEkmNaXHQSwSofkmAj/AAkpP/bBc2szDtda34kqbzymMwuj5OOevnHkunQdPLSC5X4DBf00koy0JLWTvYl/jE0T5BsopCdS4G3Ae0e6ECKcRciUOEByvw2Fek8QqOsURLAQjklKCrmSLxCTIbYRalMWCEpjBmD02aagc3PcLxtkiM/0YpfaWe4fGNC4ikUI2RnTGHuhdUygEtqo8NoLnLCXUfDnCwzXLnWOiKom2UKlNYhxudxAyqa9tOcMFx4QBFMhC2aCDmGvviwyTMAUl+fAGD6emSUZjc+m0C0U8qm5NEnYaaRVTfngp4qkT7JZZLuNt9fKD8PxZUlkzz+7+zM+5wTMPDgvz4nxMoJLAMHixIfXTRtm0+JhJyU+zLQ1nVbFkjMfQQBPrgnU51+ifnCdEwyppp0EiXlCwPuurLlSdcltDpswtBO5EIoDNn0+cVuVHXj8oFSjLtmHui52+vrjFyDcxaLrQoIqne4uOHCPlJCdbq2H9N4ay5YlsU/aCX8Y9m0SUMoC6h5aaQXyGoSVGDImuZqEkniLjuhJVdCBrJVl5G4MaxevnHg1iUqkMtHOano5OQXCS/K4PdAiJhBZQyqjqaJYJ84hVYPKnI7aASNwGPnEJQKKZzURMCHVThCEuz6PrCmYmINVoqpWeBvGPjNMQjyNQQinN4JnVza+mpgKXEJKsxUTq7QyVgIBN3OvuicfbxdIlAloV7MVAQxoejK52gbgTGgwjBpbAkOecaanlBOgg0K5HOq/ovUyLrllSfvJvAKC8dbnzSReM9iuDylgqKQFcRY/zg42DKjDmLZMoqIA1Ji6qpgnR4YdG5IMwk6gWjUG9GioqYIQlI2H9YsVc8gLx9NLMBufg/wgeuWQGH1p84pFCMHqpmY8hpAhQdfCLdfIGI7RehDzPBKVpAuPdFUtHa9YhNU6j3tCvsx//9k="/>
          <p:cNvSpPr>
            <a:spLocks noChangeAspect="1" noChangeArrowheads="1"/>
          </p:cNvSpPr>
          <p:nvPr/>
        </p:nvSpPr>
        <p:spPr bwMode="auto">
          <a:xfrm>
            <a:off x="63500" y="-866775"/>
            <a:ext cx="2552700" cy="17907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8" name="Picture 12" descr="http://t2.gstatic.com/images?q=tbn:ANd9GcRDdi4u8K9F52887mHuZnwwmxZJUzmL0CuFKMXg9P_WICxPDBQ3Yw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63888" y="3861048"/>
            <a:ext cx="2766574" cy="1924051"/>
          </a:xfrm>
          <a:prstGeom prst="rect">
            <a:avLst/>
          </a:prstGeom>
          <a:noFill/>
        </p:spPr>
      </p:pic>
      <p:pic>
        <p:nvPicPr>
          <p:cNvPr id="14354" name="Picture 18" descr="http://t0.gstatic.com/images?q=tbn:ANd9GcTDRjvo4dNtTZ5DJjmM4hWdDjYbBBKm0XDkCgFNMeGhXCspGi-pmw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644008" y="260648"/>
            <a:ext cx="1944216" cy="1649397"/>
          </a:xfrm>
          <a:prstGeom prst="rect">
            <a:avLst/>
          </a:prstGeom>
          <a:noFill/>
        </p:spPr>
      </p:pic>
      <p:pic>
        <p:nvPicPr>
          <p:cNvPr id="14356" name="Picture 20" descr="http://t3.gstatic.com/images?q=tbn:ANd9GcTufJovGCkSp9wfkDSBtZyB8CNZGILanXW76wOiN4uDlOPBWUoAX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403648" y="260648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88640"/>
            <a:ext cx="7325416" cy="4525963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Солодкі страви подають  в кінці обіду на десерт,  тому їх ще називають десертними;</a:t>
            </a:r>
            <a:b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їх можна  подавати також:</a:t>
            </a:r>
          </a:p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сніданок</a:t>
            </a:r>
          </a:p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підвечірок</a:t>
            </a:r>
          </a:p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вечерю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t1.gstatic.com/images?q=tbn:ANd9GcQ_2RudJjiIRbFC6T5uk-ytqEivN7DMPviAzF4tUmo-dioIZVHJzw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57950" y="2428868"/>
            <a:ext cx="2193193" cy="2156889"/>
          </a:xfrm>
          <a:prstGeom prst="rect">
            <a:avLst/>
          </a:prstGeom>
          <a:noFill/>
        </p:spPr>
      </p:pic>
      <p:sp>
        <p:nvSpPr>
          <p:cNvPr id="12294" name="AutoShape 6" descr="data:image/jpeg;base64,/9j/4AAQSkZJRgABAQAAAQABAAD/2wCEAAkGBhQSEBQUEhQUFRQUFBYUFRgWFRQUFRUUFRQVFRUVFRcXHCYeFxkkGRUUHy8gIycpLCwsFR4xNTAqNSYrLCkBCQoKDgwOGg8PGiwlHyQtLDQyNC0sLCwtLSwsLCwsLCwsLCopKSwtLCosLCwpLCwsLCwpKSksLCwsLCwsLCwsKf/AABEIAMQBAgMBIgACEQEDEQH/xAAcAAABBAMBAAAAAAAAAAAAAAAABAUGBwECAwj/xABBEAABAwIEAwUFBQYFBAMAAAABAAIRAwQFEiExBkFREyJhcYEHMpGhsRRCYsHhI1JyotHwM4KSwvEWU3OyFSRD/8QAGwEAAQUBAQAAAAAAAAAAAAAAAAECAwQFBgf/xAAwEQACAgIBAgUCBAcBAQAAAAAAAQIDBBEhEjEFEyJBUTJhFCOBkRWhscHR4fBxBv/aAAwDAQACEQMRAD8Au+EQhZSjdGIWUISCghAQgUEFEoQAIQhAgIKEIAEIQgAlCEIAEIQgAQhCABCEIAEIQgDKFhCBTKwsoQBhCEIEBZWFlAoIQhAGqJQhKICEIQBlCwsoAJQhCQAQiUIAEIQgAKFpVqholxAA6pubjrC6BMdevkFVvzKaGlZLTY+MHLsOiJWGu0XK6u2Uxme5rR1JACs7WtjUm3pHaViVFLj2mWQaS17qkGO606nwzQopi/tNr1i5lCLcaQ8w5/jMyG+gVazLqh7mjR4Xk3PiOl9+C1pWA8bKjrfFbh4JfXrPLjGtR0R5bBTz2ZYaWMrVNYqOaNZMlgMmT/FHoq9OerrPLiifK8KeNV5kpom4QgIWkYwIWUIFMLKEIAEIQgAWFlCABCEIAEIQgDVCEJRARCFlIAIQhAGFyuLtrBJWa9TK0lQ/FMTJd4LE8V8T/Croh9TLmLjO5/Yd7rH/AN1cW487mo2+71WLm8ykHqJXJPPy5y31vZsLCrS1onNnizXb6FJOI+K6VmwOeC6ZiIA0HMkiEx2twHAELpjOB292xguKQqBpkAl0TEawRIWpR49OEOm39/czr8PpfBEL/wBpPbyczWxoGjvR69V0wbH8zvelPlXgyyyOay3pU8zcuam0BzehH4h1UYqcCVaDXPp1RUyicuUtcRzjUglUZ342S29tN/JDGmyEt+xJsf8AaT9mYynTZmquEkkw1rZjN1J6BV/dX9a6rA16jnEyBJ7rZ2AA0Hw5JJiVx2js8nOAGkEaQNtfOZCkPC/Db7gB/uUwZJPzydVr2ZE41RU32WjrcOnHxqfOfd+7/sIKNhm7No3JPiTGqdbDgi4ec2TKCZGY5dPqpxbMoW4DWMEjZxAL9d9UkxPHyzIdcrieWkjdZLy98R5KV/jE19C0vuMl1wLc6ZHUjt95wjXfbWFYFm0W9BlOm0uDGgTpy3J576qIO4o1cJ2EhdLPiotbqdSdFLR4jZSn0x1v39zIyMuWTpWSXH6EkdjTpSuxxHO6CmgVadbLrFQjfltzUT4ux24tagp02kOjMHgwCNQAOuu4S4mZlu+L6+qO+R9eNHI9EFqRaqFRt3x1iOWDXyiJlrWz8SFN+A+Ln1LJjqxfWqds+mSAJAEOaXbAiCNV2FeZXN8DMnwq/Hh1y1+hO0JC/EmjmtqWItJiVF/EsXr6OtbM7yp63oWIWFlaBGCEIQAIQhAAhCEAYQhCBAQhauckbS5YujLikNTF2CoKYMvcYgakb79Nk28T1qot6jmu7MAf53axv90KrsO4n7K4pun3X6+M6FQ3XKpb7ktdXWWzjlzAhQ69rgNJPWfQJ3xzFGuptc0yDsovXLqxFNgJc/QDr6rg8tu7Jcn2N3Fj0V7Y1f8Ayud8gGAfonB/7QTJEHuxpP6eC3veFK1BoDaebxYcxn6ptHDWJE/s7eGTIzVKbSCD0JnX8lPGlTfo418kzyYJb2PmDV3NOV3TRSOjV+BTXh+CXYbNRjAf/I0/MJczDa3Jon+Nqy78ecpa6e5HO2ufO0d3INXQco+pTlZ4X3G9r70agHT4jdKfsdIiCwKSvwuztOSi/uU3kQ+NkHxThq2fVNdwOb7wzEMfGwcBufL1STEeK+yDWMaCZAiQ0NB23Utx3hp1ai4WtQU3cg8S0nz3b56qoMaw19vUNO5ouD5hjmuOV07QTObXXfzC1a/D7Gk7nuK7afBp4fk5HEpdvb/v7FjcEA3bnVK0OayAAIyh8mRMy71UyxbAqVzRNKoO6dspyuaerSNikfDVvkosYIGVoBgRLt3GPEyfVK8VxF1FhcG5oBPhp5LXwZUQqcunhmHlfm3NQWiqeL+Ga9lUD2h9ag6m9udo1a8N7oqfuzprtKjFridcuY4sIbTpiQXauqH7p0Vz2nGVGqezqtDHOABa4gtdI2B2KYeK+CKVem77MRScZ7urWmd4cNWlVb7sVNKLXPyQTxJw4kmmRDCOMB2hYCRVgFwMw3aRm2J1Uxuqjbq1cHAucwF4PPugkgT1CrNnAN/bkE06pY0yezyvB8SQSSpnw7XdSDnVGOa0MdmL+7LYM7j0VHKoqhJTpY7GsnXNfYb6dClXysbzI8dthKl+AYQ21YaQqHvOzwI7rtAfHaFDuG6gotLiQCGyOevIJvqcZmncMJd3XVIf5O0J9J+SOmyW4VnT3WO/0J8Fl06wJIJPMct+q6seWFpPWfRIaD2ug80sxO7JDJ11g+SwElz7NFKUPUoj3acRUS7s3VGtqADRxyzO0TunYOVN+0W3yOoVmSM4LT0luUt+IJUt9n2KVatLNnzsGhaffpu6T0Xo3huQ8ildXfRh31qEuOxOELmyrK6LRK4IQhAAhCEAYQhYKBDR1YAgE6kwPHyWtztKhnHF7Uoltemf8M7coB/NLeHONad2zcB20TrKzM3IUU65cb9y1CmTXUhwvnCox1OrOUjXLvp/fyVKe0DhGrau7aiTUozOYDvUzyDwOXjsrju6zjo0Ty5JiotrOu+zfTIp75jBDgNY0OvIarn6s+xPT5S+S7Cpa3vQy+z7ALitQFW8DmUyJYwyHO/ERu1vQblS+vcNt25z3WiNY2zENEfEBPlUd35KuPadjPZ0m0ho57wfJrDmmPMNCo5lXm5EIQ42/Ykxeq+ag+xOLW7zGN12q0w4bx5HVVfwfxoSQ1zpft4mOfwU9trsGIO4VG7zMbcJrf8A37k2RhSql9jnd2tVoIa+f4pH0XfCaopyXuzOO2kADw/quwIjXWfgkdYgAhVY3uElKPchUFNdLHt1wHCQkwuN48enLx6qNPxJ9NwIDsomTlMRoSueB4l2lFjrek8Crc1O1DzBpB4qF7vFuZrQPNa9fXkLqb5ILK/LfSiTUL6DrpABP+bb+/BdcUwmje0mis0HI4PYebXA6EHp1HNROq6vUcxzcrabazn1Mp7Q1KTCadGkCNMxjMY1gwpFb4jk9/fp02AB8dQrdNs8V9E3uLXJFzvceGjW3xEUnFruRj4c1wv8UNUltMOdpsBqm/Fqrq11SY0AOcY+Un4AFS+yw5tFkNGvMnc+aZhY1t6fTLVaLdkq6lGbW5P2Ku4isTSqsdVBZJaAdtvEbeq1t+Jq1B+/a094OjmjwJ3Tj7UiX05OgZt5zEKuLHFTMO1MQOeym/DQsi13S+TpMVRyKIuxIt3BuI2XDMzDB+80+809CPzTl2wIIdBB3B1B9Cqhe40nB9NxZUBzDkCN4P5qwsDxgXNNrmjXmOh5j4rEy8J1fmVt6/oUcrBVfqj2Ol/wnb1WkNaaRPOnDf5fd+Sru/8AZBcvru/b0xS+4+HEx+Jo2I81b1tZuO/d81vitrkoVHB2rabnTGhgEkaeSsYORmVcx5X3MiyxJdOxnwTAhRpMa+saha0AkNyyQAJ5pxq2lN4GrtPFQSnxWXbAyAJjw8V0bxdqJOu+um/X+illRJttx5ZRedLfLH7izh6pcWhpUSx7g9rm5jkIjodpTTwDYXNjXcbhmRhbB7wcJnTY+B1TlhHEJfH9k+nJSK479InctEjlpzB8FcxcqePHpgu3yOViufI7NuG1G56Lgeo/Ihd7W7Dh8jO4PQ/1UGpX7muzNOXQyW8tRAPIjUb9U44Ljhe0OqQKgJa8cnCdCI8Pmum8P8RjmehrTG347q59iZIXC3rSPSR4hd1oa0VQQhCAMLhdPMQNzp6c13SS5Ovk36lOiCIrxA9r3mkRIjUzHouNjQp0mhtJjGgbQB8Z5lN+J1yLmpPJ0DxECN13pXPgvO/F8iy6+W3wn2OlpxlGtND1TundVtQI7TNz/vZIaTzCcMNpS8LGg7JSUE/cgsioJsXXFwAPMKguPMcNxeVCCcrD2bfJpgn1dPwXoK9pMIhwmQotf8K4cBrbUx5FwPyK6KuUMW5yue3rS1/MZh3Rr509lLYHh1R7wQconUzDiOcK3sDqQ1mYnujKToNG/moxi+FW9Ak0C4fhLswHkTqtG43+wfsAQJMwANjMa9PQlGVJ5mnHsbfF1fTEkt/x7RpnKGl0baxOvIQT8lilxzRc3M5lQRv3QYA0PNQa/d3w4ME02taXCJecoLiBtu4D0SG6vxm94BtMZWgU5JOjgTm03J9Bsn/wyl8IkWDT0rh/uWTX40pRTDWPIqGAQJBnQTE7/kkg4hd3oaQAYOhMgjoYJ010VYmseza7KR3j3sxOuugHIaHXwK6G6ioQabiQCC0ucXB3UEGZ8lLHwuqPK2CxKorRbNPiLsxAp5GU4YezYDoQYySQADG4n3SFjC7ig+vUrMc4ufAcHucQA2QMoIyjc7FQ7DsZcbXPTdlFMFr2Odn7Ro1a9rTJZDnAaGE7ULLOxtSmcpImBsZ30UWTB1R6N8Myb8Fp9cfklWCOa/ER+Gm9zfPRv0JU0qlVVwhiz6eKMZUZ/itczMQZaAC4EHoS0D1CtWoNVq+Hw6MXpXyZGUmrFv4K59oTw6m8EHLBmBMOHuk9NY1VOF8FeiOI6LMpDm6O0PjKoviXBewqnKZY4nL1GuxVXGl02Srk+dnReH3flpILbEC9pDyXRsdyJ3HhsPgpr7L7sN7Zvi0/VVmyqW7FTfgtrmtzTBfAgaaCYJ8TKZ4hWvIkaVurqnAtltyu7a8jVMFq50bpYysuVhkTrZzc6Eiqcc4IFF1R1LM1skNdIlome63bU81Ebauczc7nkh5EvABJ2BG59YnxVm8bY/kaWDLJMAEjV24Hh+igzrGpXIDnBjXEd3KRt0e06812OFdOdXVd2+fcx8uuEXpEx4UzOPMj4esnUqc3t8KdMA8xB15KOcLYMKbZOUgDfWfKSU0cYY26Dk1kwI5Dr8llNeZY1D3Ex4NaXuKG4s3vN8wHQJE6SJ8PotBeGnUblM5z3iDsTsPXdQWnihB1mfmnjhq6Ne7ptOoacx8m7LTxMadNqlE2MrpcGXphVb9mPwR8DundMmDs0H4gQfqnege6PJdZP5MQ6IQhMEMJLcDX0+iVLlWbzSoEVvxMzLdOPJ7Wu9RLTHwCTW1zqBBHnt+qdeP6eUMfyaYPk7Y/H6qM291lhxkjoSuG8So1fL7nU4tydKJTaukd3b++akWBgFgeNtgeoBiR4Sq9uceys1drUIYB/FoTp0CsmkwMohrRAaA0eQEfRVMShVydsl27FLMltJfI04xi4a7dV7xHxUQXapTxLiNUMqlwYHguy6mHNHulwOxI0VSYvxAaj9dBJkfKVcwcB5E3ZLkoyt6OEPtfGzUMSu9G60I68uR8CothtckmdtE9UK5zCI6x18FtWY6h6Ub3hs9pbJdhtrRcMzxUgkgBhaMuVuZ+YndkQOseSY8Pw6td1AylBdWcXHTRoJa5zidw0QP7KxRviHaOcyTDp0YCRpmiPnvqVcPAmDilbNqvDO1qjM9zWsEzqB3NDA5jdV5T8qBdzb/w6cu7fYYGexelGtzVPd2ytAz8j/D4fMKs8dwGtZ3DqVQEFuodqGvbycwncFeiKdxrK1xvCqF3SNKuwPaduRaerXbtPkquH4jCxN2PRiQzrYS9fKPOdPE2dhlLTnaSAQQA5rjJDhuYPTw6KZ8I4yRSYDuNPRJ+MPZHWojPau7akDJadKjR9H+kHwTPhdbKAOisZca7q/S9mvTcr0/gn15eDuvbGZpzDaQVOcFx5temHSJ5jnI3VS0rmYlLbS/dbuzt1buR+ayq3On6X/sq5GNG1a9y2MTtW1aZDhIIhU9x5w/UpU5dLg0tDXDZo2g9N1YGAcTCq3vHQ8k4YxY07i3qU36tqNLZG4JGhHiDB9FOsuEp+Y/S132Z9fXjS6ZdjzpTpa9VJcCxKCBPkpjh3sxtqbR2rnVHxrByN9APzJTlQ4NtKeopEnbVzj+ajyfFMeaceX+hsRzIw4XIhssUke8E521fnKV0LCgz3aTB6SfiZXS5YwtMgNgEyNI8VgzshJ+lEE74yf0ldY1gwfeVKjWnvkNdm1a/K3QxyMJ8w6zaxoEadDqJ8FHxjQBcXHmdTuehSK+4wGzTPgFvuu+1KHskc/dFKbbJrf4q1lPK3/ldMH4bp3dM9q3K46teNHA+fMeChmDXD67gXaNB25+ZVq4Bauyt9Ph1UUa5VWKC5fuSQh6XNlZ8V8PmhU7Go0PcO9TeJBc1x0+hELvwVgraFwIJc57ZOYQW67blPntgvWsbRcfeDnM8TLQR9E3+zyzfUqCZJOrj0B5LfxYzU1p8bEm04c9y1bIwyeQE/JLrQdxvkkVZoAbTbzj/AEhOTRC6GXYot8mUIQmCGsoIWYQlEGXiLBxXoPZ97KY/RUyLsio6m8d+mYcNfIGOivyoP08FW3tP9m5vGm4s+5dNGrQcorNHIHk/pO/zWfl4Ub/V7lzHyfL4fYg90RULXg91j2tPUBrgSfqrop3Qew5dea84YJiL6QNKoHNe1zmua4EOBnUOB1lWdwlxXpkJ0Ij8guczKZ1eldlsYshWT5I97UsTjMA4gxG23kR+arfCcJqXdYMptLqjvda0SdBJgfNT32hVu0n8PlJ81NfYbwV2Fubyq0CrcAdn1ZQ3B15vOvkGrW8LSjjpLuRyfrexgwr2FVG22avXFOqTOVrM4aOjjmEu8tPNR7FOB69rJLm1Gt1DmTPq06/CV6Lv6WZhCrbF6wzupv0MGFT8QyraL1Fcpo3PC5OT3vsVDUxGZGmpnkOZV3ezvFO3w+lJJLJpn/KYHyIVO8T4JD3Fmh3jqpX7FcbP/wBi2foWxVaPAkMf88hTM+KsxHZD20/0LObZKXon+jLWqaR5rk6utbirsktWquKmvVwVYV77ii4vdN91Ecc4ZpVJeyGP3kbOP4h+YTnXu9ZKbMXxplOkXEiRoBzJ5AK9jK2Ml0N7L1dXl8oihpupvLXbj4JQ5lWq39kCQPfMaNGkEpw4Y4Wdcnta5IpkzA95+v8AKPFWPTFKjT7JjGtZGrRAEHr1Pitmy+uD5fKIrcpRkklsgnDOBubUDi45ImP3j/RTB9x4/wBE2VaoYYboOXgOi4m78Vi3SlfLqZPKt2PqHN9daGsm/wC0LdtWVB5Wg8nQta9NHFeNdhSHdzF+nLRumYmd949Uva9Vhxdj/b3DxmOWn3KYB7p5PcfMyPgr/h+J513K4Q6qtOfPY14itm16c0/2ZZDS4x3zlJEtAGWY0OvPaEzYVgNRz2sa3MT7x10T0cdOQBzKbw8Nk5W5wKcjKSOoO5E+ak3Dzx2TC2m7UT7pM+MxqF01t8qIaSEysSuX5mtMduG+HRQaMxk89dFJ34u2i0aztPl4KF4nirmtiC3mJBG3moTxPxt3DTpk9o7Qx939fBUMWmy6e0uWZN7hBcsU+0DiZt7iLWUzmpUoH8VT73oNB6FW1wHg5oW4e4Q54mOZ6eQUH9lXsv7Nou75pDj3qVJ2hy79pVn3dY0PrvCtimTVdDfd5naR0HQfVdhRQoc/Bkys2KLGnmcXn0TgtabABAWymk9sjBCEJoGEIRKA0BCT1WQlCw5spyegIbxdwJbX4mq3JVA7tZgAqDoH8qjfA+hVRY5whe4a/OW9rQH/AO1IEtH/AJG70/XTxXoC4YQkpfHgksx4Wrka4JvfuedcUvhWZMzIM+ZXoDg3HqVxY0X0jo1jaZEQWuY0NcI5baeEKO497OrO5zOydi87vowAT1dTPdPpCj2AcKYhhdV5tyy7t3xnYw9nWaRs8U37mNIBMrLniW0warJYcvUi3m1ZUZ4m4UZX1+B5hbWPFIJDarX0nRMPaWx8U9Mvmv2IIWPbq6HTJ8rt8ou1udMuqJSXFfDz2AiSXDUdSEwcL3wpXVGt7pa7I/xa7uuB+IPort4n4V+0sOUweRVR41wdWoOJeJ194cwo8ez0Oq3h/wBUzXjdG1Ith1cRKZsRxEN5prtsZIt6ebfIJ+CjOK8QCTJ0WLRgSlNoepRr5HjEcZgEzoB4JHwvbG8q53DM0HulxBaB+ET8TzTHhNq+/rBokMadYJGkb+IVs2VrTtKIa0CfQLSuUMaHQvqf8v8AZQvzHPiPYcaeWlTOuoGij19ihk66n6rjieMbyfNNFjNxUme6DAHzkrMjV1Lql2RFjJTmt9hS+/JOq2bc+KeDw3TfrJB5xB+qbsWwAUaZeHExGkRp4pYTqlwjpYZNT1ExTuPFKKdVR9l4tcX4ibb0XPO8Q0dXRp6TCl/DSnJRiuWS2qMYuTfAm414tytNvTJDyBncI0ad2eZ0UNs6L6pDKbHPc4gANBcT4Jbw9wZcXr+0qnsqbzmL3e86f3G+PU6K5MBwajasFOgwDTV0S956uO5+i1rMijAgqq/VL318/f8AwZX4h90hh4U9mtNgbUuhmdl1pg9wEyDmI97TlsrCphrWBrAAGgAACBA2ACQVqoYJqObTH4iAf9O6ZLzjFjTFHvn946D0Cgoxs/Nltx1H78L/ACZeRkKT3OQ44vh/2ljqbmd0jUkwAOubkVHOFuALLDn9oSa9eSWve0EM6dlT/e277vRb1cXrVyJdA6DQD0Tzg2FF5HPr/UrrfD/DY4cHuW2/2M26/wAzWkOlsH13dGz1mfFx+8fkpJbWwY2B/wArW0tAxsBd1cnLfCIgQhCjAEIQgDCFhEoEMrCFglKBq8A7puubaNRsnBzloU+L0AxVZC4G8I3AcOhE/qnm4swdk0XVqQpO49M4VMROw2/ddD2/ByS/a6Y3p5fGm4s/l1C1rUykVZRWVV2fVFMkUmuw/wBlj1FuhqPH8bZ9Jb/RGJGlXaQx9JxI2zAf+0KJ10hqsVK3w2ixdOtDlbKL6kxo4n4bu6cmhbV3tP7je1H8kwoEOHruvVirRrME/fp1G/UKzs7h7rnDyJC3GNXLPdr1f9RKK8KNUdQfPyxLLpWdxVw1aU7Kg3TvRGu5STGOJQZkj4ofxVef94nzAP1CTVOLLrmaZ86VM/7VlS8E6p9Up7GOfGiOvxZ1xUyg9ydfxfop1w7ZhrJ/vomD/rG6G3ZDypUx/tXN/HF9yqx5NA+gTsjwV2x6Yy0v/C5TmRqWuksy3f3dGknrBWl415Edk90/h0jxJ0VVV+K7529xU9CR9E31r24f71aofMlVa/8A5iKludjf6aEefztIsq9wKgffFKhzntWN/lBKiPEHD1lULM98IY/MWspmoXDoCS0BR37I47ucfVdGYctvH8LqpfUm2/uyKefbOPTvgmX/AFnbUv8ACpVKh5F7ob/pZH1Se749uamlMik3owBvzGp+KY6FgE429n0CuVYdFT3CKK077J/UzmztKhl7nOJ6lOtnZLra4cSRopThWAAav+H9VcRGc8EwRzyNIbzKm9laNptho8z1SK3cGiBoEup1VHZtghSCsrnK2lQaHmyFiVlIAIQhAGiELBKcIBK0c9auctZTkhDaVhaysynC7MrSpTDhBW0rEoAbLvCZ93VMd3YFu4UuLlzqtB3AKUNkBuLdN1aip5dYQx22iZ7rADyIPySi7Ii+muD2p9usMc3dpTZWt4TRRA5i4Oalr2ri4JBBFUYuLmeCXloWBSCVSE0NxpHohtsTyTo23WXVqbPeewebhPw3S9QmhCyxJSulhi3p4rS+6S/yGnxKc7SuXbNA+ZS72HBytsK8E+WOB9e6Pmu1nSTpTTkhrZ2tLNjB3Rr1O6VNck7HLoCnDRSxyU0qqQtK6sKGKOtN67ApvovS1jpUEo6HpnQFZlahbKMcCEISAaStHOQ5y4ucpEhpklakrQuWC5SaE2b51jOtJWMyXQpuXLGZaZ1jOgDo5y5uctS5akpAB5XCoF1cuNQpGKIq5TVdU/BO9UJBcsUTHbGO4th0Cb6tt4J6r0kkqUFFyLsZn0FwfZk/ecPIwnv7Mt2Wfgl5GkYfwyH+85583uj6rva8D0wealdGy8E40LTwT1sRpDBY8ItHVP8AaYAAnChQSym1TIaJKWFgc0oFkEpaFkp2w0cW2wW3YBdAiUuxNGopLqxgWkrdrkbEFFMBKqaRMclNN6ZJDkKFsFo0rKhHG0rK1lYRoUTlcXlCFPEjOQK2QhOENC5YlZQgeuxqtUITWALCEIFNKhXIlYQhiHJ4SaoxCFGxRFVphJqlMIQoxTUUglFOmFhCAYso0wlVNqyhSIaxQ1btKEJ4puCglCEojNmrKwhKNME6rYIQgDowpRTKEIYgpYuiEKFjwQhCQcf/2Q=="/>
          <p:cNvSpPr>
            <a:spLocks noChangeAspect="1" noChangeArrowheads="1"/>
          </p:cNvSpPr>
          <p:nvPr/>
        </p:nvSpPr>
        <p:spPr bwMode="auto">
          <a:xfrm>
            <a:off x="63500" y="-904875"/>
            <a:ext cx="2457450" cy="1866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6" name="AutoShape 8" descr="data:image/jpeg;base64,/9j/4AAQSkZJRgABAQAAAQABAAD/2wCEAAkGBhQSEBQUEhQUFRQUFBYUFRgWFRQUFRUUFRQVFRUVFRcXHCYeFxkkGRUUHy8gIycpLCwsFR4xNTAqNSYrLCkBCQoKDgwOGg8PGiwlHyQtLDQyNC0sLCwtLSwsLCwsLCwsLCopKSwtLCosLCwpLCwsLCwpKSksLCwsLCwsLCwsKf/AABEIAMQBAgMBIgACEQEDEQH/xAAcAAABBAMBAAAAAAAAAAAAAAAABAUGBwECAwj/xABBEAABAwIEAwUFBQYFBAMAAAABAAIRAwQFEiExBkFREyJhcYEHMpGhsRRCYsHhI1JyotHwM4KSwvEWU3OyFSRD/8QAGwEAAQUBAQAAAAAAAAAAAAAAAAECAwQFBgf/xAAwEQACAgIBAgUCBAcBAQAAAAAAAQIDBBEhEjEFEyJBUTJhFCOBkRWhscHR4fBxBv/aAAwDAQACEQMRAD8Au+EQhZSjdGIWUISCghAQgUEFEoQAIQhAgIKEIAEIQgAlCEIAEIQgAQhCABCEIAEIQgDKFhCBTKwsoQBhCEIEBZWFlAoIQhAGqJQhKICEIQBlCwsoAJQhCQAQiUIAEIQgAKFpVqholxAA6pubjrC6BMdevkFVvzKaGlZLTY+MHLsOiJWGu0XK6u2Uxme5rR1JACs7WtjUm3pHaViVFLj2mWQaS17qkGO606nwzQopi/tNr1i5lCLcaQ8w5/jMyG+gVazLqh7mjR4Xk3PiOl9+C1pWA8bKjrfFbh4JfXrPLjGtR0R5bBTz2ZYaWMrVNYqOaNZMlgMmT/FHoq9OerrPLiifK8KeNV5kpom4QgIWkYwIWUIFMLKEIAEIQgAWFlCABCEIAEIQgDVCEJRARCFlIAIQhAGFyuLtrBJWa9TK0lQ/FMTJd4LE8V8T/Croh9TLmLjO5/Yd7rH/AN1cW487mo2+71WLm8ykHqJXJPPy5y31vZsLCrS1onNnizXb6FJOI+K6VmwOeC6ZiIA0HMkiEx2twHAELpjOB292xguKQqBpkAl0TEawRIWpR49OEOm39/czr8PpfBEL/wBpPbyczWxoGjvR69V0wbH8zvelPlXgyyyOay3pU8zcuam0BzehH4h1UYqcCVaDXPp1RUyicuUtcRzjUglUZ342S29tN/JDGmyEt+xJsf8AaT9mYynTZmquEkkw1rZjN1J6BV/dX9a6rA16jnEyBJ7rZ2AA0Hw5JJiVx2js8nOAGkEaQNtfOZCkPC/Db7gB/uUwZJPzydVr2ZE41RU32WjrcOnHxqfOfd+7/sIKNhm7No3JPiTGqdbDgi4ec2TKCZGY5dPqpxbMoW4DWMEjZxAL9d9UkxPHyzIdcrieWkjdZLy98R5KV/jE19C0vuMl1wLc6ZHUjt95wjXfbWFYFm0W9BlOm0uDGgTpy3J576qIO4o1cJ2EhdLPiotbqdSdFLR4jZSn0x1v39zIyMuWTpWSXH6EkdjTpSuxxHO6CmgVadbLrFQjfltzUT4ux24tagp02kOjMHgwCNQAOuu4S4mZlu+L6+qO+R9eNHI9EFqRaqFRt3x1iOWDXyiJlrWz8SFN+A+Ln1LJjqxfWqds+mSAJAEOaXbAiCNV2FeZXN8DMnwq/Hh1y1+hO0JC/EmjmtqWItJiVF/EsXr6OtbM7yp63oWIWFlaBGCEIQAIQhAAhCEAYQhCBAQhauckbS5YujLikNTF2CoKYMvcYgakb79Nk28T1qot6jmu7MAf53axv90KrsO4n7K4pun3X6+M6FQ3XKpb7ktdXWWzjlzAhQ69rgNJPWfQJ3xzFGuptc0yDsovXLqxFNgJc/QDr6rg8tu7Jcn2N3Fj0V7Y1f8Ayud8gGAfonB/7QTJEHuxpP6eC3veFK1BoDaebxYcxn6ptHDWJE/s7eGTIzVKbSCD0JnX8lPGlTfo418kzyYJb2PmDV3NOV3TRSOjV+BTXh+CXYbNRjAf/I0/MJczDa3Jon+Nqy78ecpa6e5HO2ufO0d3INXQco+pTlZ4X3G9r70agHT4jdKfsdIiCwKSvwuztOSi/uU3kQ+NkHxThq2fVNdwOb7wzEMfGwcBufL1STEeK+yDWMaCZAiQ0NB23Utx3hp1ai4WtQU3cg8S0nz3b56qoMaw19vUNO5ouD5hjmuOV07QTObXXfzC1a/D7Gk7nuK7afBp4fk5HEpdvb/v7FjcEA3bnVK0OayAAIyh8mRMy71UyxbAqVzRNKoO6dspyuaerSNikfDVvkosYIGVoBgRLt3GPEyfVK8VxF1FhcG5oBPhp5LXwZUQqcunhmHlfm3NQWiqeL+Ga9lUD2h9ag6m9udo1a8N7oqfuzprtKjFridcuY4sIbTpiQXauqH7p0Vz2nGVGqezqtDHOABa4gtdI2B2KYeK+CKVem77MRScZ7urWmd4cNWlVb7sVNKLXPyQTxJw4kmmRDCOMB2hYCRVgFwMw3aRm2J1Uxuqjbq1cHAucwF4PPugkgT1CrNnAN/bkE06pY0yezyvB8SQSSpnw7XdSDnVGOa0MdmL+7LYM7j0VHKoqhJTpY7GsnXNfYb6dClXysbzI8dthKl+AYQ21YaQqHvOzwI7rtAfHaFDuG6gotLiQCGyOevIJvqcZmncMJd3XVIf5O0J9J+SOmyW4VnT3WO/0J8Fl06wJIJPMct+q6seWFpPWfRIaD2ug80sxO7JDJ11g+SwElz7NFKUPUoj3acRUS7s3VGtqADRxyzO0TunYOVN+0W3yOoVmSM4LT0luUt+IJUt9n2KVatLNnzsGhaffpu6T0Xo3huQ8ildXfRh31qEuOxOELmyrK6LRK4IQhAAhCEAYQhYKBDR1YAgE6kwPHyWtztKhnHF7Uoltemf8M7coB/NLeHONad2zcB20TrKzM3IUU65cb9y1CmTXUhwvnCox1OrOUjXLvp/fyVKe0DhGrau7aiTUozOYDvUzyDwOXjsrju6zjo0Ty5JiotrOu+zfTIp75jBDgNY0OvIarn6s+xPT5S+S7Cpa3vQy+z7ALitQFW8DmUyJYwyHO/ERu1vQblS+vcNt25z3WiNY2zENEfEBPlUd35KuPadjPZ0m0ho57wfJrDmmPMNCo5lXm5EIQ42/Ykxeq+ag+xOLW7zGN12q0w4bx5HVVfwfxoSQ1zpft4mOfwU9trsGIO4VG7zMbcJrf8A37k2RhSql9jnd2tVoIa+f4pH0XfCaopyXuzOO2kADw/quwIjXWfgkdYgAhVY3uElKPchUFNdLHt1wHCQkwuN48enLx6qNPxJ9NwIDsomTlMRoSueB4l2lFjrek8Crc1O1DzBpB4qF7vFuZrQPNa9fXkLqb5ILK/LfSiTUL6DrpABP+bb+/BdcUwmje0mis0HI4PYebXA6EHp1HNROq6vUcxzcrabazn1Mp7Q1KTCadGkCNMxjMY1gwpFb4jk9/fp02AB8dQrdNs8V9E3uLXJFzvceGjW3xEUnFruRj4c1wv8UNUltMOdpsBqm/Fqrq11SY0AOcY+Un4AFS+yw5tFkNGvMnc+aZhY1t6fTLVaLdkq6lGbW5P2Ku4isTSqsdVBZJaAdtvEbeq1t+Jq1B+/a094OjmjwJ3Tj7UiX05OgZt5zEKuLHFTMO1MQOeym/DQsi13S+TpMVRyKIuxIt3BuI2XDMzDB+80+809CPzTl2wIIdBB3B1B9Cqhe40nB9NxZUBzDkCN4P5qwsDxgXNNrmjXmOh5j4rEy8J1fmVt6/oUcrBVfqj2Ol/wnb1WkNaaRPOnDf5fd+Sru/8AZBcvru/b0xS+4+HEx+Jo2I81b1tZuO/d81vitrkoVHB2rabnTGhgEkaeSsYORmVcx5X3MiyxJdOxnwTAhRpMa+saha0AkNyyQAJ5pxq2lN4GrtPFQSnxWXbAyAJjw8V0bxdqJOu+um/X+illRJttx5ZRedLfLH7izh6pcWhpUSx7g9rm5jkIjodpTTwDYXNjXcbhmRhbB7wcJnTY+B1TlhHEJfH9k+nJSK479InctEjlpzB8FcxcqePHpgu3yOViufI7NuG1G56Lgeo/Ihd7W7Dh8jO4PQ/1UGpX7muzNOXQyW8tRAPIjUb9U44Ljhe0OqQKgJa8cnCdCI8Pmum8P8RjmehrTG347q59iZIXC3rSPSR4hd1oa0VQQhCAMLhdPMQNzp6c13SS5Ovk36lOiCIrxA9r3mkRIjUzHouNjQp0mhtJjGgbQB8Z5lN+J1yLmpPJ0DxECN13pXPgvO/F8iy6+W3wn2OlpxlGtND1TundVtQI7TNz/vZIaTzCcMNpS8LGg7JSUE/cgsioJsXXFwAPMKguPMcNxeVCCcrD2bfJpgn1dPwXoK9pMIhwmQotf8K4cBrbUx5FwPyK6KuUMW5yue3rS1/MZh3Rr509lLYHh1R7wQconUzDiOcK3sDqQ1mYnujKToNG/moxi+FW9Ak0C4fhLswHkTqtG43+wfsAQJMwANjMa9PQlGVJ5mnHsbfF1fTEkt/x7RpnKGl0baxOvIQT8lilxzRc3M5lQRv3QYA0PNQa/d3w4ME02taXCJecoLiBtu4D0SG6vxm94BtMZWgU5JOjgTm03J9Bsn/wyl8IkWDT0rh/uWTX40pRTDWPIqGAQJBnQTE7/kkg4hd3oaQAYOhMgjoYJ010VYmseza7KR3j3sxOuugHIaHXwK6G6ioQabiQCC0ucXB3UEGZ8lLHwuqPK2CxKorRbNPiLsxAp5GU4YezYDoQYySQADG4n3SFjC7ig+vUrMc4ufAcHucQA2QMoIyjc7FQ7DsZcbXPTdlFMFr2Odn7Ro1a9rTJZDnAaGE7ULLOxtSmcpImBsZ30UWTB1R6N8Myb8Fp9cfklWCOa/ER+Gm9zfPRv0JU0qlVVwhiz6eKMZUZ/itczMQZaAC4EHoS0D1CtWoNVq+Hw6MXpXyZGUmrFv4K59oTw6m8EHLBmBMOHuk9NY1VOF8FeiOI6LMpDm6O0PjKoviXBewqnKZY4nL1GuxVXGl02Srk+dnReH3flpILbEC9pDyXRsdyJ3HhsPgpr7L7sN7Zvi0/VVmyqW7FTfgtrmtzTBfAgaaCYJ8TKZ4hWvIkaVurqnAtltyu7a8jVMFq50bpYysuVhkTrZzc6Eiqcc4IFF1R1LM1skNdIlome63bU81Ebauczc7nkh5EvABJ2BG59YnxVm8bY/kaWDLJMAEjV24Hh+igzrGpXIDnBjXEd3KRt0e06812OFdOdXVd2+fcx8uuEXpEx4UzOPMj4esnUqc3t8KdMA8xB15KOcLYMKbZOUgDfWfKSU0cYY26Dk1kwI5Dr8llNeZY1D3Ex4NaXuKG4s3vN8wHQJE6SJ8PotBeGnUblM5z3iDsTsPXdQWnihB1mfmnjhq6Ne7ptOoacx8m7LTxMadNqlE2MrpcGXphVb9mPwR8DundMmDs0H4gQfqnege6PJdZP5MQ6IQhMEMJLcDX0+iVLlWbzSoEVvxMzLdOPJ7Wu9RLTHwCTW1zqBBHnt+qdeP6eUMfyaYPk7Y/H6qM291lhxkjoSuG8So1fL7nU4tydKJTaukd3b++akWBgFgeNtgeoBiR4Sq9uceys1drUIYB/FoTp0CsmkwMohrRAaA0eQEfRVMShVydsl27FLMltJfI04xi4a7dV7xHxUQXapTxLiNUMqlwYHguy6mHNHulwOxI0VSYvxAaj9dBJkfKVcwcB5E3ZLkoyt6OEPtfGzUMSu9G60I68uR8CothtckmdtE9UK5zCI6x18FtWY6h6Ub3hs9pbJdhtrRcMzxUgkgBhaMuVuZ+YndkQOseSY8Pw6td1AylBdWcXHTRoJa5zidw0QP7KxRviHaOcyTDp0YCRpmiPnvqVcPAmDilbNqvDO1qjM9zWsEzqB3NDA5jdV5T8qBdzb/w6cu7fYYGexelGtzVPd2ytAz8j/D4fMKs8dwGtZ3DqVQEFuodqGvbycwncFeiKdxrK1xvCqF3SNKuwPaduRaerXbtPkquH4jCxN2PRiQzrYS9fKPOdPE2dhlLTnaSAQQA5rjJDhuYPTw6KZ8I4yRSYDuNPRJ+MPZHWojPau7akDJadKjR9H+kHwTPhdbKAOisZca7q/S9mvTcr0/gn15eDuvbGZpzDaQVOcFx5temHSJ5jnI3VS0rmYlLbS/dbuzt1buR+ayq3On6X/sq5GNG1a9y2MTtW1aZDhIIhU9x5w/UpU5dLg0tDXDZo2g9N1YGAcTCq3vHQ8k4YxY07i3qU36tqNLZG4JGhHiDB9FOsuEp+Y/S132Z9fXjS6ZdjzpTpa9VJcCxKCBPkpjh3sxtqbR2rnVHxrByN9APzJTlQ4NtKeopEnbVzj+ajyfFMeaceX+hsRzIw4XIhssUke8E521fnKV0LCgz3aTB6SfiZXS5YwtMgNgEyNI8VgzshJ+lEE74yf0ldY1gwfeVKjWnvkNdm1a/K3QxyMJ8w6zaxoEadDqJ8FHxjQBcXHmdTuehSK+4wGzTPgFvuu+1KHskc/dFKbbJrf4q1lPK3/ldMH4bp3dM9q3K46teNHA+fMeChmDXD67gXaNB25+ZVq4Bauyt9Ph1UUa5VWKC5fuSQh6XNlZ8V8PmhU7Go0PcO9TeJBc1x0+hELvwVgraFwIJc57ZOYQW67blPntgvWsbRcfeDnM8TLQR9E3+zyzfUqCZJOrj0B5LfxYzU1p8bEm04c9y1bIwyeQE/JLrQdxvkkVZoAbTbzj/AEhOTRC6GXYot8mUIQmCGsoIWYQlEGXiLBxXoPZ97KY/RUyLsio6m8d+mYcNfIGOivyoP08FW3tP9m5vGm4s+5dNGrQcorNHIHk/pO/zWfl4Ub/V7lzHyfL4fYg90RULXg91j2tPUBrgSfqrop3Qew5dea84YJiL6QNKoHNe1zmua4EOBnUOB1lWdwlxXpkJ0Ij8guczKZ1eldlsYshWT5I97UsTjMA4gxG23kR+arfCcJqXdYMptLqjvda0SdBJgfNT32hVu0n8PlJ81NfYbwV2Fubyq0CrcAdn1ZQ3B15vOvkGrW8LSjjpLuRyfrexgwr2FVG22avXFOqTOVrM4aOjjmEu8tPNR7FOB69rJLm1Gt1DmTPq06/CV6Lv6WZhCrbF6wzupv0MGFT8QyraL1Fcpo3PC5OT3vsVDUxGZGmpnkOZV3ezvFO3w+lJJLJpn/KYHyIVO8T4JD3Fmh3jqpX7FcbP/wBi2foWxVaPAkMf88hTM+KsxHZD20/0LObZKXon+jLWqaR5rk6utbirsktWquKmvVwVYV77ii4vdN91Ecc4ZpVJeyGP3kbOP4h+YTnXu9ZKbMXxplOkXEiRoBzJ5AK9jK2Ml0N7L1dXl8oihpupvLXbj4JQ5lWq39kCQPfMaNGkEpw4Y4Wdcnta5IpkzA95+v8AKPFWPTFKjT7JjGtZGrRAEHr1Pitmy+uD5fKIrcpRkklsgnDOBubUDi45ImP3j/RTB9x4/wBE2VaoYYboOXgOi4m78Vi3SlfLqZPKt2PqHN9daGsm/wC0LdtWVB5Wg8nQta9NHFeNdhSHdzF+nLRumYmd949Uva9Vhxdj/b3DxmOWn3KYB7p5PcfMyPgr/h+J513K4Q6qtOfPY14itm16c0/2ZZDS4x3zlJEtAGWY0OvPaEzYVgNRz2sa3MT7x10T0cdOQBzKbw8Nk5W5wKcjKSOoO5E+ak3Dzx2TC2m7UT7pM+MxqF01t8qIaSEysSuX5mtMduG+HRQaMxk89dFJ34u2i0aztPl4KF4nirmtiC3mJBG3moTxPxt3DTpk9o7Qx939fBUMWmy6e0uWZN7hBcsU+0DiZt7iLWUzmpUoH8VT73oNB6FW1wHg5oW4e4Q54mOZ6eQUH9lXsv7Nou75pDj3qVJ2hy79pVn3dY0PrvCtimTVdDfd5naR0HQfVdhRQoc/Bkys2KLGnmcXn0TgtabABAWymk9sjBCEJoGEIRKA0BCT1WQlCw5spyegIbxdwJbX4mq3JVA7tZgAqDoH8qjfA+hVRY5whe4a/OW9rQH/AO1IEtH/AJG70/XTxXoC4YQkpfHgksx4Wrka4JvfuedcUvhWZMzIM+ZXoDg3HqVxY0X0jo1jaZEQWuY0NcI5baeEKO497OrO5zOydi87vowAT1dTPdPpCj2AcKYhhdV5tyy7t3xnYw9nWaRs8U37mNIBMrLniW0warJYcvUi3m1ZUZ4m4UZX1+B5hbWPFIJDarX0nRMPaWx8U9Mvmv2IIWPbq6HTJ8rt8ou1udMuqJSXFfDz2AiSXDUdSEwcL3wpXVGt7pa7I/xa7uuB+IPort4n4V+0sOUweRVR41wdWoOJeJ194cwo8ez0Oq3h/wBUzXjdG1Ith1cRKZsRxEN5prtsZIt6ebfIJ+CjOK8QCTJ0WLRgSlNoepRr5HjEcZgEzoB4JHwvbG8q53DM0HulxBaB+ET8TzTHhNq+/rBokMadYJGkb+IVs2VrTtKIa0CfQLSuUMaHQvqf8v8AZQvzHPiPYcaeWlTOuoGij19ihk66n6rjieMbyfNNFjNxUme6DAHzkrMjV1Lql2RFjJTmt9hS+/JOq2bc+KeDw3TfrJB5xB+qbsWwAUaZeHExGkRp4pYTqlwjpYZNT1ExTuPFKKdVR9l4tcX4ibb0XPO8Q0dXRp6TCl/DSnJRiuWS2qMYuTfAm414tytNvTJDyBncI0ad2eZ0UNs6L6pDKbHPc4gANBcT4Jbw9wZcXr+0qnsqbzmL3e86f3G+PU6K5MBwajasFOgwDTV0S956uO5+i1rMijAgqq/VL318/f8AwZX4h90hh4U9mtNgbUuhmdl1pg9wEyDmI97TlsrCphrWBrAAGgAACBA2ACQVqoYJqObTH4iAf9O6ZLzjFjTFHvn946D0Cgoxs/Nltx1H78L/ACZeRkKT3OQ44vh/2ljqbmd0jUkwAOubkVHOFuALLDn9oSa9eSWve0EM6dlT/e277vRb1cXrVyJdA6DQD0Tzg2FF5HPr/UrrfD/DY4cHuW2/2M26/wAzWkOlsH13dGz1mfFx+8fkpJbWwY2B/wArW0tAxsBd1cnLfCIgQhCjAEIQgDCFhEoEMrCFglKBq8A7puubaNRsnBzloU+L0AxVZC4G8I3AcOhE/qnm4swdk0XVqQpO49M4VMROw2/ddD2/ByS/a6Y3p5fGm4s/l1C1rUykVZRWVV2fVFMkUmuw/wBlj1FuhqPH8bZ9Jb/RGJGlXaQx9JxI2zAf+0KJ10hqsVK3w2ixdOtDlbKL6kxo4n4bu6cmhbV3tP7je1H8kwoEOHruvVirRrME/fp1G/UKzs7h7rnDyJC3GNXLPdr1f9RKK8KNUdQfPyxLLpWdxVw1aU7Kg3TvRGu5STGOJQZkj4ofxVef94nzAP1CTVOLLrmaZ86VM/7VlS8E6p9Up7GOfGiOvxZ1xUyg9ydfxfop1w7ZhrJ/vomD/rG6G3ZDypUx/tXN/HF9yqx5NA+gTsjwV2x6Yy0v/C5TmRqWuksy3f3dGknrBWl415Edk90/h0jxJ0VVV+K7529xU9CR9E31r24f71aofMlVa/8A5iKludjf6aEefztIsq9wKgffFKhzntWN/lBKiPEHD1lULM98IY/MWspmoXDoCS0BR37I47ucfVdGYctvH8LqpfUm2/uyKefbOPTvgmX/AFnbUv8ACpVKh5F7ob/pZH1Se749uamlMik3owBvzGp+KY6FgE429n0CuVYdFT3CKK077J/UzmztKhl7nOJ6lOtnZLra4cSRopThWAAav+H9VcRGc8EwRzyNIbzKm9laNptho8z1SK3cGiBoEup1VHZtghSCsrnK2lQaHmyFiVlIAIQhAGiELBKcIBK0c9auctZTkhDaVhaysynC7MrSpTDhBW0rEoAbLvCZ93VMd3YFu4UuLlzqtB3AKUNkBuLdN1aip5dYQx22iZ7rADyIPySi7Ii+muD2p9usMc3dpTZWt4TRRA5i4Oalr2ri4JBBFUYuLmeCXloWBSCVSE0NxpHohtsTyTo23WXVqbPeewebhPw3S9QmhCyxJSulhi3p4rS+6S/yGnxKc7SuXbNA+ZS72HBytsK8E+WOB9e6Pmu1nSTpTTkhrZ2tLNjB3Rr1O6VNck7HLoCnDRSxyU0qqQtK6sKGKOtN67ApvovS1jpUEo6HpnQFZlahbKMcCEISAaStHOQ5y4ucpEhpklakrQuWC5SaE2b51jOtJWMyXQpuXLGZaZ1jOgDo5y5uctS5akpAB5XCoF1cuNQpGKIq5TVdU/BO9UJBcsUTHbGO4th0Cb6tt4J6r0kkqUFFyLsZn0FwfZk/ecPIwnv7Mt2Wfgl5GkYfwyH+85583uj6rva8D0wealdGy8E40LTwT1sRpDBY8ItHVP8AaYAAnChQSym1TIaJKWFgc0oFkEpaFkp2w0cW2wW3YBdAiUuxNGopLqxgWkrdrkbEFFMBKqaRMclNN6ZJDkKFsFo0rKhHG0rK1lYRoUTlcXlCFPEjOQK2QhOENC5YlZQgeuxqtUITWALCEIFNKhXIlYQhiHJ4SaoxCFGxRFVphJqlMIQoxTUUglFOmFhCAYso0wlVNqyhSIaxQ1btKEJ4puCglCEojNmrKwhKNME6rYIQgDowpRTKEIYgpYuiEKFjwQhCQcf/2Q=="/>
          <p:cNvSpPr>
            <a:spLocks noChangeAspect="1" noChangeArrowheads="1"/>
          </p:cNvSpPr>
          <p:nvPr/>
        </p:nvSpPr>
        <p:spPr bwMode="auto">
          <a:xfrm>
            <a:off x="63500" y="-904875"/>
            <a:ext cx="2457450" cy="1866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8" name="Picture 10" descr="http://t2.gstatic.com/images?q=tbn:ANd9GcRMvnirsiBmr8PFjcsTbG-xLFDAy2bQ7Mcqv65_7aXZNG02nzqZaw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24" y="4357694"/>
            <a:ext cx="2857520" cy="2092046"/>
          </a:xfrm>
          <a:prstGeom prst="rect">
            <a:avLst/>
          </a:prstGeom>
          <a:noFill/>
        </p:spPr>
      </p:pic>
      <p:pic>
        <p:nvPicPr>
          <p:cNvPr id="12300" name="Picture 12" descr="http://t3.gstatic.com/images?q=tbn:ANd9GcRBwfq5rv93W4kEJNdT_gRU7vcuoe507NCzxkRikd2HYUFP9V-t0A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14744" y="3929066"/>
            <a:ext cx="2655746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7290" y="1500174"/>
            <a:ext cx="157163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Холодні</a:t>
            </a: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72198" y="1428736"/>
            <a:ext cx="157163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Гарячі</a:t>
            </a: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0"/>
            <a:ext cx="81439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  солодких страв</a:t>
            </a:r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00430" y="714356"/>
            <a:ext cx="2714644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Солодкі страви</a:t>
            </a: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2214546" y="1285860"/>
            <a:ext cx="53578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9" idx="2"/>
          </p:cNvCxnSpPr>
          <p:nvPr/>
        </p:nvCxnSpPr>
        <p:spPr>
          <a:xfrm rot="5400000">
            <a:off x="4786314" y="1214422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2108183" y="139222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7500958" y="1357298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5" idx="2"/>
          </p:cNvCxnSpPr>
          <p:nvPr/>
        </p:nvCxnSpPr>
        <p:spPr>
          <a:xfrm rot="5400000">
            <a:off x="750067" y="3464719"/>
            <a:ext cx="278608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4822827" y="3607595"/>
            <a:ext cx="3213916" cy="79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6929454" y="2214554"/>
            <a:ext cx="1714512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Суфле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915386" y="2871564"/>
            <a:ext cx="1714512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Пудинги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929454" y="3500438"/>
            <a:ext cx="1714512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Каші солодкі</a:t>
            </a:r>
            <a:endPara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948264" y="4077072"/>
            <a:ext cx="1714512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Страви з яблук</a:t>
            </a:r>
            <a:endPara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929454" y="4786322"/>
            <a:ext cx="1714512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Грінки з фруктами</a:t>
            </a:r>
            <a:endPara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Стрелка вправо 47"/>
          <p:cNvSpPr/>
          <p:nvPr/>
        </p:nvSpPr>
        <p:spPr>
          <a:xfrm>
            <a:off x="6429388" y="2428868"/>
            <a:ext cx="428628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>
            <a:off x="6429388" y="3071810"/>
            <a:ext cx="428628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право 50"/>
          <p:cNvSpPr/>
          <p:nvPr/>
        </p:nvSpPr>
        <p:spPr>
          <a:xfrm>
            <a:off x="6429388" y="3714752"/>
            <a:ext cx="42862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 вправо 51"/>
          <p:cNvSpPr/>
          <p:nvPr/>
        </p:nvSpPr>
        <p:spPr>
          <a:xfrm>
            <a:off x="6429388" y="4357694"/>
            <a:ext cx="42862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 вправо 53"/>
          <p:cNvSpPr/>
          <p:nvPr/>
        </p:nvSpPr>
        <p:spPr>
          <a:xfrm>
            <a:off x="6429388" y="5143512"/>
            <a:ext cx="42862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500298" y="4572008"/>
            <a:ext cx="1714512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Заморожені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500298" y="4000504"/>
            <a:ext cx="1714512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Збиті вершки </a:t>
            </a:r>
            <a:endPara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500298" y="3429000"/>
            <a:ext cx="1714512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Страви з утворенням желе </a:t>
            </a:r>
            <a:endPara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500298" y="2857496"/>
            <a:ext cx="1714512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Компоти, фрукти в сиропі</a:t>
            </a:r>
            <a:endParaRPr lang="uk-UA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571736" y="2143116"/>
            <a:ext cx="1785950" cy="6429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Фрукти, ягоди  і плодові овочі ,  фруктові салати</a:t>
            </a:r>
            <a:endParaRPr lang="uk-UA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4572000" y="2714620"/>
            <a:ext cx="1357322" cy="3571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Кисіль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572000" y="3143248"/>
            <a:ext cx="1357322" cy="3571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572000" y="3571876"/>
            <a:ext cx="1357322" cy="3571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572000" y="4000504"/>
            <a:ext cx="1357322" cy="3571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Самбуки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572000" y="4429132"/>
            <a:ext cx="1357322" cy="3571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Креми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 rot="5400000">
            <a:off x="3463917" y="3750471"/>
            <a:ext cx="1786744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4357686" y="2857496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4357686" y="3357562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4357686" y="4143380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4357686" y="4643446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Стрелка вправо 92"/>
          <p:cNvSpPr/>
          <p:nvPr/>
        </p:nvSpPr>
        <p:spPr>
          <a:xfrm>
            <a:off x="4214810" y="3714752"/>
            <a:ext cx="28575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5" name="Прямая со стрелкой 94"/>
          <p:cNvCxnSpPr/>
          <p:nvPr/>
        </p:nvCxnSpPr>
        <p:spPr>
          <a:xfrm>
            <a:off x="2143108" y="250030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>
            <a:off x="2143108" y="307181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/>
          <p:nvPr/>
        </p:nvCxnSpPr>
        <p:spPr>
          <a:xfrm>
            <a:off x="2143108" y="364331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>
            <a:off x="2143108" y="421481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>
            <a:off x="2143108" y="485776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Прямоугольник 104"/>
          <p:cNvSpPr/>
          <p:nvPr/>
        </p:nvSpPr>
        <p:spPr>
          <a:xfrm>
            <a:off x="4214810" y="5429264"/>
            <a:ext cx="1357322" cy="3571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Сорбет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2857488" y="5429264"/>
            <a:ext cx="1214446" cy="3571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Парфе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285852" y="5429264"/>
            <a:ext cx="1357322" cy="3571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Морозиво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9" name="Прямая соединительная линия 108"/>
          <p:cNvCxnSpPr/>
          <p:nvPr/>
        </p:nvCxnSpPr>
        <p:spPr>
          <a:xfrm>
            <a:off x="1857356" y="5286388"/>
            <a:ext cx="292895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>
            <a:stCxn id="59" idx="2"/>
          </p:cNvCxnSpPr>
          <p:nvPr/>
        </p:nvCxnSpPr>
        <p:spPr>
          <a:xfrm rot="5400000">
            <a:off x="3214678" y="521495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 rot="5400000">
            <a:off x="4714876" y="5357826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 rot="5400000">
            <a:off x="1785918" y="5357826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2" name="AutoShape 2" descr="data:image/jpeg;base64,/9j/4AAQSkZJRgABAQAAAQABAAD/2wCEAAkGBhQSEBQUEhQUFRQUFBYUFRgWFRQUFRUUFRQVFRUVFRcXHCYeFxkkGRUUHy8gIycpLCwsFR4xNTAqNSYrLCkBCQoKDgwOGg8PGiwlHyQtLDQyNC0sLCwtLSwsLCwsLCwsLCopKSwtLCosLCwpLCwsLCwpKSksLCwsLCwsLCwsKf/AABEIAMQBAgMBIgACEQEDEQH/xAAcAAABBAMBAAAAAAAAAAAAAAAABAUGBwECAwj/xABBEAABAwIEAwUFBQYFBAMAAAABAAIRAwQFEiExBkFREyJhcYEHMpGhsRRCYsHhI1JyotHwM4KSwvEWU3OyFSRD/8QAGwEAAQUBAQAAAAAAAAAAAAAAAAECAwQFBgf/xAAwEQACAgIBAgUCBAcBAQAAAAAAAQIDBBEhEjEFEyJBUTJhFCOBkRWhscHR4fBxBv/aAAwDAQACEQMRAD8Au+EQhZSjdGIWUISCghAQgUEFEoQAIQhAgIKEIAEIQgAlCEIAEIQgAQhCABCEIAEIQgDKFhCBTKwsoQBhCEIEBZWFlAoIQhAGqJQhKICEIQBlCwsoAJQhCQAQiUIAEIQgAKFpVqholxAA6pubjrC6BMdevkFVvzKaGlZLTY+MHLsOiJWGu0XK6u2Uxme5rR1JACs7WtjUm3pHaViVFLj2mWQaS17qkGO606nwzQopi/tNr1i5lCLcaQ8w5/jMyG+gVazLqh7mjR4Xk3PiOl9+C1pWA8bKjrfFbh4JfXrPLjGtR0R5bBTz2ZYaWMrVNYqOaNZMlgMmT/FHoq9OerrPLiifK8KeNV5kpom4QgIWkYwIWUIFMLKEIAEIQgAWFlCABCEIAEIQgDVCEJRARCFlIAIQhAGFyuLtrBJWa9TK0lQ/FMTJd4LE8V8T/Croh9TLmLjO5/Yd7rH/AN1cW487mo2+71WLm8ykHqJXJPPy5y31vZsLCrS1onNnizXb6FJOI+K6VmwOeC6ZiIA0HMkiEx2twHAELpjOB292xguKQqBpkAl0TEawRIWpR49OEOm39/czr8PpfBEL/wBpPbyczWxoGjvR69V0wbH8zvelPlXgyyyOay3pU8zcuam0BzehH4h1UYqcCVaDXPp1RUyicuUtcRzjUglUZ342S29tN/JDGmyEt+xJsf8AaT9mYynTZmquEkkw1rZjN1J6BV/dX9a6rA16jnEyBJ7rZ2AA0Hw5JJiVx2js8nOAGkEaQNtfOZCkPC/Db7gB/uUwZJPzydVr2ZE41RU32WjrcOnHxqfOfd+7/sIKNhm7No3JPiTGqdbDgi4ec2TKCZGY5dPqpxbMoW4DWMEjZxAL9d9UkxPHyzIdcrieWkjdZLy98R5KV/jE19C0vuMl1wLc6ZHUjt95wjXfbWFYFm0W9BlOm0uDGgTpy3J576qIO4o1cJ2EhdLPiotbqdSdFLR4jZSn0x1v39zIyMuWTpWSXH6EkdjTpSuxxHO6CmgVadbLrFQjfltzUT4ux24tagp02kOjMHgwCNQAOuu4S4mZlu+L6+qO+R9eNHI9EFqRaqFRt3x1iOWDXyiJlrWz8SFN+A+Ln1LJjqxfWqds+mSAJAEOaXbAiCNV2FeZXN8DMnwq/Hh1y1+hO0JC/EmjmtqWItJiVF/EsXr6OtbM7yp63oWIWFlaBGCEIQAIQhAAhCEAYQhCBAQhauckbS5YujLikNTF2CoKYMvcYgakb79Nk28T1qot6jmu7MAf53axv90KrsO4n7K4pun3X6+M6FQ3XKpb7ktdXWWzjlzAhQ69rgNJPWfQJ3xzFGuptc0yDsovXLqxFNgJc/QDr6rg8tu7Jcn2N3Fj0V7Y1f8Ayud8gGAfonB/7QTJEHuxpP6eC3veFK1BoDaebxYcxn6ptHDWJE/s7eGTIzVKbSCD0JnX8lPGlTfo418kzyYJb2PmDV3NOV3TRSOjV+BTXh+CXYbNRjAf/I0/MJczDa3Jon+Nqy78ecpa6e5HO2ufO0d3INXQco+pTlZ4X3G9r70agHT4jdKfsdIiCwKSvwuztOSi/uU3kQ+NkHxThq2fVNdwOb7wzEMfGwcBufL1STEeK+yDWMaCZAiQ0NB23Utx3hp1ai4WtQU3cg8S0nz3b56qoMaw19vUNO5ouD5hjmuOV07QTObXXfzC1a/D7Gk7nuK7afBp4fk5HEpdvb/v7FjcEA3bnVK0OayAAIyh8mRMy71UyxbAqVzRNKoO6dspyuaerSNikfDVvkosYIGVoBgRLt3GPEyfVK8VxF1FhcG5oBPhp5LXwZUQqcunhmHlfm3NQWiqeL+Ga9lUD2h9ag6m9udo1a8N7oqfuzprtKjFridcuY4sIbTpiQXauqH7p0Vz2nGVGqezqtDHOABa4gtdI2B2KYeK+CKVem77MRScZ7urWmd4cNWlVb7sVNKLXPyQTxJw4kmmRDCOMB2hYCRVgFwMw3aRm2J1Uxuqjbq1cHAucwF4PPugkgT1CrNnAN/bkE06pY0yezyvB8SQSSpnw7XdSDnVGOa0MdmL+7LYM7j0VHKoqhJTpY7GsnXNfYb6dClXysbzI8dthKl+AYQ21YaQqHvOzwI7rtAfHaFDuG6gotLiQCGyOevIJvqcZmncMJd3XVIf5O0J9J+SOmyW4VnT3WO/0J8Fl06wJIJPMct+q6seWFpPWfRIaD2ug80sxO7JDJ11g+SwElz7NFKUPUoj3acRUS7s3VGtqADRxyzO0TunYOVN+0W3yOoVmSM4LT0luUt+IJUt9n2KVatLNnzsGhaffpu6T0Xo3huQ8ildXfRh31qEuOxOELmyrK6LRK4IQhAAhCEAYQhYKBDR1YAgE6kwPHyWtztKhnHF7Uoltemf8M7coB/NLeHONad2zcB20TrKzM3IUU65cb9y1CmTXUhwvnCox1OrOUjXLvp/fyVKe0DhGrau7aiTUozOYDvUzyDwOXjsrju6zjo0Ty5JiotrOu+zfTIp75jBDgNY0OvIarn6s+xPT5S+S7Cpa3vQy+z7ALitQFW8DmUyJYwyHO/ERu1vQblS+vcNt25z3WiNY2zENEfEBPlUd35KuPadjPZ0m0ho57wfJrDmmPMNCo5lXm5EIQ42/Ykxeq+ag+xOLW7zGN12q0w4bx5HVVfwfxoSQ1zpft4mOfwU9trsGIO4VG7zMbcJrf8A37k2RhSql9jnd2tVoIa+f4pH0XfCaopyXuzOO2kADw/quwIjXWfgkdYgAhVY3uElKPchUFNdLHt1wHCQkwuN48enLx6qNPxJ9NwIDsomTlMRoSueB4l2lFjrek8Crc1O1DzBpB4qF7vFuZrQPNa9fXkLqb5ILK/LfSiTUL6DrpABP+bb+/BdcUwmje0mis0HI4PYebXA6EHp1HNROq6vUcxzcrabazn1Mp7Q1KTCadGkCNMxjMY1gwpFb4jk9/fp02AB8dQrdNs8V9E3uLXJFzvceGjW3xEUnFruRj4c1wv8UNUltMOdpsBqm/Fqrq11SY0AOcY+Un4AFS+yw5tFkNGvMnc+aZhY1t6fTLVaLdkq6lGbW5P2Ku4isTSqsdVBZJaAdtvEbeq1t+Jq1B+/a094OjmjwJ3Tj7UiX05OgZt5zEKuLHFTMO1MQOeym/DQsi13S+TpMVRyKIuxIt3BuI2XDMzDB+80+809CPzTl2wIIdBB3B1B9Cqhe40nB9NxZUBzDkCN4P5qwsDxgXNNrmjXmOh5j4rEy8J1fmVt6/oUcrBVfqj2Ol/wnb1WkNaaRPOnDf5fd+Sru/8AZBcvru/b0xS+4+HEx+Jo2I81b1tZuO/d81vitrkoVHB2rabnTGhgEkaeSsYORmVcx5X3MiyxJdOxnwTAhRpMa+saha0AkNyyQAJ5pxq2lN4GrtPFQSnxWXbAyAJjw8V0bxdqJOu+um/X+illRJttx5ZRedLfLH7izh6pcWhpUSx7g9rm5jkIjodpTTwDYXNjXcbhmRhbB7wcJnTY+B1TlhHEJfH9k+nJSK479InctEjlpzB8FcxcqePHpgu3yOViufI7NuG1G56Lgeo/Ihd7W7Dh8jO4PQ/1UGpX7muzNOXQyW8tRAPIjUb9U44Ljhe0OqQKgJa8cnCdCI8Pmum8P8RjmehrTG347q59iZIXC3rSPSR4hd1oa0VQQhCAMLhdPMQNzp6c13SS5Ovk36lOiCIrxA9r3mkRIjUzHouNjQp0mhtJjGgbQB8Z5lN+J1yLmpPJ0DxECN13pXPgvO/F8iy6+W3wn2OlpxlGtND1TundVtQI7TNz/vZIaTzCcMNpS8LGg7JSUE/cgsioJsXXFwAPMKguPMcNxeVCCcrD2bfJpgn1dPwXoK9pMIhwmQotf8K4cBrbUx5FwPyK6KuUMW5yue3rS1/MZh3Rr509lLYHh1R7wQconUzDiOcK3sDqQ1mYnujKToNG/moxi+FW9Ak0C4fhLswHkTqtG43+wfsAQJMwANjMa9PQlGVJ5mnHsbfF1fTEkt/x7RpnKGl0baxOvIQT8lilxzRc3M5lQRv3QYA0PNQa/d3w4ME02taXCJecoLiBtu4D0SG6vxm94BtMZWgU5JOjgTm03J9Bsn/wyl8IkWDT0rh/uWTX40pRTDWPIqGAQJBnQTE7/kkg4hd3oaQAYOhMgjoYJ010VYmseza7KR3j3sxOuugHIaHXwK6G6ioQabiQCC0ucXB3UEGZ8lLHwuqPK2CxKorRbNPiLsxAp5GU4YezYDoQYySQADG4n3SFjC7ig+vUrMc4ufAcHucQA2QMoIyjc7FQ7DsZcbXPTdlFMFr2Odn7Ro1a9rTJZDnAaGE7ULLOxtSmcpImBsZ30UWTB1R6N8Myb8Fp9cfklWCOa/ER+Gm9zfPRv0JU0qlVVwhiz6eKMZUZ/itczMQZaAC4EHoS0D1CtWoNVq+Hw6MXpXyZGUmrFv4K59oTw6m8EHLBmBMOHuk9NY1VOF8FeiOI6LMpDm6O0PjKoviXBewqnKZY4nL1GuxVXGl02Srk+dnReH3flpILbEC9pDyXRsdyJ3HhsPgpr7L7sN7Zvi0/VVmyqW7FTfgtrmtzTBfAgaaCYJ8TKZ4hWvIkaVurqnAtltyu7a8jVMFq50bpYysuVhkTrZzc6Eiqcc4IFF1R1LM1skNdIlome63bU81Ebauczc7nkh5EvABJ2BG59YnxVm8bY/kaWDLJMAEjV24Hh+igzrGpXIDnBjXEd3KRt0e06812OFdOdXVd2+fcx8uuEXpEx4UzOPMj4esnUqc3t8KdMA8xB15KOcLYMKbZOUgDfWfKSU0cYY26Dk1kwI5Dr8llNeZY1D3Ex4NaXuKG4s3vN8wHQJE6SJ8PotBeGnUblM5z3iDsTsPXdQWnihB1mfmnjhq6Ne7ptOoacx8m7LTxMadNqlE2MrpcGXphVb9mPwR8DundMmDs0H4gQfqnege6PJdZP5MQ6IQhMEMJLcDX0+iVLlWbzSoEVvxMzLdOPJ7Wu9RLTHwCTW1zqBBHnt+qdeP6eUMfyaYPk7Y/H6qM291lhxkjoSuG8So1fL7nU4tydKJTaukd3b++akWBgFgeNtgeoBiR4Sq9uceys1drUIYB/FoTp0CsmkwMohrRAaA0eQEfRVMShVydsl27FLMltJfI04xi4a7dV7xHxUQXapTxLiNUMqlwYHguy6mHNHulwOxI0VSYvxAaj9dBJkfKVcwcB5E3ZLkoyt6OEPtfGzUMSu9G60I68uR8CothtckmdtE9UK5zCI6x18FtWY6h6Ub3hs9pbJdhtrRcMzxUgkgBhaMuVuZ+YndkQOseSY8Pw6td1AylBdWcXHTRoJa5zidw0QP7KxRviHaOcyTDp0YCRpmiPnvqVcPAmDilbNqvDO1qjM9zWsEzqB3NDA5jdV5T8qBdzb/w6cu7fYYGexelGtzVPd2ytAz8j/D4fMKs8dwGtZ3DqVQEFuodqGvbycwncFeiKdxrK1xvCqF3SNKuwPaduRaerXbtPkquH4jCxN2PRiQzrYS9fKPOdPE2dhlLTnaSAQQA5rjJDhuYPTw6KZ8I4yRSYDuNPRJ+MPZHWojPau7akDJadKjR9H+kHwTPhdbKAOisZca7q/S9mvTcr0/gn15eDuvbGZpzDaQVOcFx5temHSJ5jnI3VS0rmYlLbS/dbuzt1buR+ayq3On6X/sq5GNG1a9y2MTtW1aZDhIIhU9x5w/UpU5dLg0tDXDZo2g9N1YGAcTCq3vHQ8k4YxY07i3qU36tqNLZG4JGhHiDB9FOsuEp+Y/S132Z9fXjS6ZdjzpTpa9VJcCxKCBPkpjh3sxtqbR2rnVHxrByN9APzJTlQ4NtKeopEnbVzj+ajyfFMeaceX+hsRzIw4XIhssUke8E521fnKV0LCgz3aTB6SfiZXS5YwtMgNgEyNI8VgzshJ+lEE74yf0ldY1gwfeVKjWnvkNdm1a/K3QxyMJ8w6zaxoEadDqJ8FHxjQBcXHmdTuehSK+4wGzTPgFvuu+1KHskc/dFKbbJrf4q1lPK3/ldMH4bp3dM9q3K46teNHA+fMeChmDXD67gXaNB25+ZVq4Bauyt9Ph1UUa5VWKC5fuSQh6XNlZ8V8PmhU7Go0PcO9TeJBc1x0+hELvwVgraFwIJc57ZOYQW67blPntgvWsbRcfeDnM8TLQR9E3+zyzfUqCZJOrj0B5LfxYzU1p8bEm04c9y1bIwyeQE/JLrQdxvkkVZoAbTbzj/AEhOTRC6GXYot8mUIQmCGsoIWYQlEGXiLBxXoPZ97KY/RUyLsio6m8d+mYcNfIGOivyoP08FW3tP9m5vGm4s+5dNGrQcorNHIHk/pO/zWfl4Ub/V7lzHyfL4fYg90RULXg91j2tPUBrgSfqrop3Qew5dea84YJiL6QNKoHNe1zmua4EOBnUOB1lWdwlxXpkJ0Ij8guczKZ1eldlsYshWT5I97UsTjMA4gxG23kR+arfCcJqXdYMptLqjvda0SdBJgfNT32hVu0n8PlJ81NfYbwV2Fubyq0CrcAdn1ZQ3B15vOvkGrW8LSjjpLuRyfrexgwr2FVG22avXFOqTOVrM4aOjjmEu8tPNR7FOB69rJLm1Gt1DmTPq06/CV6Lv6WZhCrbF6wzupv0MGFT8QyraL1Fcpo3PC5OT3vsVDUxGZGmpnkOZV3ezvFO3w+lJJLJpn/KYHyIVO8T4JD3Fmh3jqpX7FcbP/wBi2foWxVaPAkMf88hTM+KsxHZD20/0LObZKXon+jLWqaR5rk6utbirsktWquKmvVwVYV77ii4vdN91Ecc4ZpVJeyGP3kbOP4h+YTnXu9ZKbMXxplOkXEiRoBzJ5AK9jK2Ml0N7L1dXl8oihpupvLXbj4JQ5lWq39kCQPfMaNGkEpw4Y4Wdcnta5IpkzA95+v8AKPFWPTFKjT7JjGtZGrRAEHr1Pitmy+uD5fKIrcpRkklsgnDOBubUDi45ImP3j/RTB9x4/wBE2VaoYYboOXgOi4m78Vi3SlfLqZPKt2PqHN9daGsm/wC0LdtWVB5Wg8nQta9NHFeNdhSHdzF+nLRumYmd949Uva9Vhxdj/b3DxmOWn3KYB7p5PcfMyPgr/h+J513K4Q6qtOfPY14itm16c0/2ZZDS4x3zlJEtAGWY0OvPaEzYVgNRz2sa3MT7x10T0cdOQBzKbw8Nk5W5wKcjKSOoO5E+ak3Dzx2TC2m7UT7pM+MxqF01t8qIaSEysSuX5mtMduG+HRQaMxk89dFJ34u2i0aztPl4KF4nirmtiC3mJBG3moTxPxt3DTpk9o7Qx939fBUMWmy6e0uWZN7hBcsU+0DiZt7iLWUzmpUoH8VT73oNB6FW1wHg5oW4e4Q54mOZ6eQUH9lXsv7Nou75pDj3qVJ2hy79pVn3dY0PrvCtimTVdDfd5naR0HQfVdhRQoc/Bkys2KLGnmcXn0TgtabABAWymk9sjBCEJoGEIRKA0BCT1WQlCw5spyegIbxdwJbX4mq3JVA7tZgAqDoH8qjfA+hVRY5whe4a/OW9rQH/AO1IEtH/AJG70/XTxXoC4YQkpfHgksx4Wrka4JvfuedcUvhWZMzIM+ZXoDg3HqVxY0X0jo1jaZEQWuY0NcI5baeEKO497OrO5zOydi87vowAT1dTPdPpCj2AcKYhhdV5tyy7t3xnYw9nWaRs8U37mNIBMrLniW0warJYcvUi3m1ZUZ4m4UZX1+B5hbWPFIJDarX0nRMPaWx8U9Mvmv2IIWPbq6HTJ8rt8ou1udMuqJSXFfDz2AiSXDUdSEwcL3wpXVGt7pa7I/xa7uuB+IPort4n4V+0sOUweRVR41wdWoOJeJ194cwo8ez0Oq3h/wBUzXjdG1Ith1cRKZsRxEN5prtsZIt6ebfIJ+CjOK8QCTJ0WLRgSlNoepRr5HjEcZgEzoB4JHwvbG8q53DM0HulxBaB+ET8TzTHhNq+/rBokMadYJGkb+IVs2VrTtKIa0CfQLSuUMaHQvqf8v8AZQvzHPiPYcaeWlTOuoGij19ihk66n6rjieMbyfNNFjNxUme6DAHzkrMjV1Lql2RFjJTmt9hS+/JOq2bc+KeDw3TfrJB5xB+qbsWwAUaZeHExGkRp4pYTqlwjpYZNT1ExTuPFKKdVR9l4tcX4ibb0XPO8Q0dXRp6TCl/DSnJRiuWS2qMYuTfAm414tytNvTJDyBncI0ad2eZ0UNs6L6pDKbHPc4gANBcT4Jbw9wZcXr+0qnsqbzmL3e86f3G+PU6K5MBwajasFOgwDTV0S956uO5+i1rMijAgqq/VL318/f8AwZX4h90hh4U9mtNgbUuhmdl1pg9wEyDmI97TlsrCphrWBrAAGgAACBA2ACQVqoYJqObTH4iAf9O6ZLzjFjTFHvn946D0Cgoxs/Nltx1H78L/ACZeRkKT3OQ44vh/2ljqbmd0jUkwAOubkVHOFuALLDn9oSa9eSWve0EM6dlT/e277vRb1cXrVyJdA6DQD0Tzg2FF5HPr/UrrfD/DY4cHuW2/2M26/wAzWkOlsH13dGz1mfFx+8fkpJbWwY2B/wArW0tAxsBd1cnLfCIgQhCjAEIQgDCFhEoEMrCFglKBq8A7puubaNRsnBzloU+L0AxVZC4G8I3AcOhE/qnm4swdk0XVqQpO49M4VMROw2/ddD2/ByS/a6Y3p5fGm4s/l1C1rUykVZRWVV2fVFMkUmuw/wBlj1FuhqPH8bZ9Jb/RGJGlXaQx9JxI2zAf+0KJ10hqsVK3w2ixdOtDlbKL6kxo4n4bu6cmhbV3tP7je1H8kwoEOHruvVirRrME/fp1G/UKzs7h7rnDyJC3GNXLPdr1f9RKK8KNUdQfPyxLLpWdxVw1aU7Kg3TvRGu5STGOJQZkj4ofxVef94nzAP1CTVOLLrmaZ86VM/7VlS8E6p9Up7GOfGiOvxZ1xUyg9ydfxfop1w7ZhrJ/vomD/rG6G3ZDypUx/tXN/HF9yqx5NA+gTsjwV2x6Yy0v/C5TmRqWuksy3f3dGknrBWl415Edk90/h0jxJ0VVV+K7529xU9CR9E31r24f71aofMlVa/8A5iKludjf6aEefztIsq9wKgffFKhzntWN/lBKiPEHD1lULM98IY/MWspmoXDoCS0BR37I47ucfVdGYctvH8LqpfUm2/uyKefbOPTvgmX/AFnbUv8ACpVKh5F7ob/pZH1Se749uamlMik3owBvzGp+KY6FgE429n0CuVYdFT3CKK077J/UzmztKhl7nOJ6lOtnZLra4cSRopThWAAav+H9VcRGc8EwRzyNIbzKm9laNptho8z1SK3cGiBoEup1VHZtghSCsrnK2lQaHmyFiVlIAIQhAGiELBKcIBK0c9auctZTkhDaVhaysynC7MrSpTDhBW0rEoAbLvCZ93VMd3YFu4UuLlzqtB3AKUNkBuLdN1aip5dYQx22iZ7rADyIPySi7Ii+muD2p9usMc3dpTZWt4TRRA5i4Oalr2ri4JBBFUYuLmeCXloWBSCVSE0NxpHohtsTyTo23WXVqbPeewebhPw3S9QmhCyxJSulhi3p4rS+6S/yGnxKc7SuXbNA+ZS72HBytsK8E+WOB9e6Pmu1nSTpTTkhrZ2tLNjB3Rr1O6VNck7HLoCnDRSxyU0qqQtK6sKGKOtN67ApvovS1jpUEo6HpnQFZlahbKMcCEISAaStHOQ5y4ucpEhpklakrQuWC5SaE2b51jOtJWMyXQpuXLGZaZ1jOgDo5y5uctS5akpAB5XCoF1cuNQpGKIq5TVdU/BO9UJBcsUTHbGO4th0Cb6tt4J6r0kkqUFFyLsZn0FwfZk/ecPIwnv7Mt2Wfgl5GkYfwyH+85583uj6rva8D0wealdGy8E40LTwT1sRpDBY8ItHVP8AaYAAnChQSym1TIaJKWFgc0oFkEpaFkp2w0cW2wW3YBdAiUuxNGopLqxgWkrdrkbEFFMBKqaRMclNN6ZJDkKFsFo0rKhHG0rK1lYRoUTlcXlCFPEjOQK2QhOENC5YlZQgeuxqtUITWALCEIFNKhXIlYQhiHJ4SaoxCFGxRFVphJqlMIQoxTUUglFOmFhCAYso0wlVNqyhSIaxQ1btKEJ4puCglCEojNmrKwhKNME6rYIQgDowpRTKEIYgpYuiEKFjwQhCQcf/2Q=="/>
          <p:cNvSpPr>
            <a:spLocks noChangeAspect="1" noChangeArrowheads="1"/>
          </p:cNvSpPr>
          <p:nvPr/>
        </p:nvSpPr>
        <p:spPr bwMode="auto">
          <a:xfrm>
            <a:off x="63500" y="-904875"/>
            <a:ext cx="2457450" cy="1866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4" name="Picture 4" descr="http://t2.gstatic.com/images?q=tbn:ANd9GcStyJKkZNs8y3TTfiNwyuLcSIQiGa3dZlwX4KcGHRpvHYdp25NA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2708920"/>
            <a:ext cx="1864507" cy="1296144"/>
          </a:xfrm>
          <a:prstGeom prst="rect">
            <a:avLst/>
          </a:prstGeom>
          <a:noFill/>
        </p:spPr>
      </p:pic>
      <p:pic>
        <p:nvPicPr>
          <p:cNvPr id="10246" name="Picture 6" descr="http://t1.gstatic.com/images?q=tbn:ANd9GcQPJgfAguFu9UudYO95Dmoywk10X_9V-6WsUvlK_sdkscT3oqfHb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68144" y="5301208"/>
            <a:ext cx="2016224" cy="1341706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http://t0.gstatic.com/images?q=tbn:ANd9GcSRL4aCeUcQcXRX2XP-J1P6QNF_pJuGVcq8oNFf3qi17k07-DugV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79912" y="4437112"/>
            <a:ext cx="1835696" cy="1027990"/>
          </a:xfrm>
          <a:prstGeom prst="rect">
            <a:avLst/>
          </a:prstGeom>
          <a:noFill/>
        </p:spPr>
      </p:pic>
      <p:pic>
        <p:nvPicPr>
          <p:cNvPr id="2078" name="Picture 30" descr="http://t1.gstatic.com/images?q=tbn:ANd9GcQId7jciWuvTwXmqUd2YU56JaHEPHMZh87-u4_11s3z8jWr4yNVCw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15616" y="5212456"/>
            <a:ext cx="1656184" cy="1645544"/>
          </a:xfrm>
          <a:prstGeom prst="rect">
            <a:avLst/>
          </a:prstGeom>
          <a:noFill/>
        </p:spPr>
      </p:pic>
      <p:pic>
        <p:nvPicPr>
          <p:cNvPr id="2076" name="Picture 28" descr="http://t1.gstatic.com/images?q=tbn:ANd9GcRrotta3dy9I464JmCrQInf-d9i-xpIYOLQXa16N5jVwnEi11b09qpdK2V9PQ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3608" y="1124744"/>
            <a:ext cx="1818471" cy="1456226"/>
          </a:xfrm>
          <a:prstGeom prst="rect">
            <a:avLst/>
          </a:prstGeom>
          <a:noFill/>
        </p:spPr>
      </p:pic>
      <p:pic>
        <p:nvPicPr>
          <p:cNvPr id="2056" name="Picture 8" descr="http://t1.gstatic.com/images?q=tbn:ANd9GcT2HWv2WS14oH-__nLGXOD6znJe58zBbUt14sueuZ2i3VTSIHs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092280" y="1340768"/>
            <a:ext cx="1800200" cy="1197952"/>
          </a:xfrm>
          <a:prstGeom prst="rect">
            <a:avLst/>
          </a:prstGeom>
          <a:noFill/>
        </p:spPr>
      </p:pic>
      <p:pic>
        <p:nvPicPr>
          <p:cNvPr id="2054" name="Picture 6" descr="http://t0.gstatic.com/images?q=tbn:ANd9GcSBpjzoxg85qDnwrB0DUCA-IB1yexhEMmIQaFraM2K7Gp4YC-Ht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347864" y="3212976"/>
            <a:ext cx="1984362" cy="1291977"/>
          </a:xfrm>
          <a:prstGeom prst="rect">
            <a:avLst/>
          </a:prstGeom>
          <a:noFill/>
        </p:spPr>
      </p:pic>
      <p:pic>
        <p:nvPicPr>
          <p:cNvPr id="2052" name="Picture 4" descr="http://t1.gstatic.com/images?q=tbn:ANd9GcQO3pYWBMP19rhJuThQh3OBRFsGvBTmf-x5Ic2-jm_zXnN-HENprw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419872" y="1340769"/>
            <a:ext cx="1728192" cy="11711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приготування солодких </a:t>
            </a:r>
            <a: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страв використовують :</a:t>
            </a:r>
            <a:endParaRPr lang="uk-UA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31640" y="1412776"/>
            <a:ext cx="3424424" cy="4663440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цукор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фрукти,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ягоди и продукти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 переробки,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яйця,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молоко,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верш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ки,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Деякі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види круп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,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600200"/>
            <a:ext cx="3970784" cy="4525963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горі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хи,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шоколад,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какао,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каву,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жири,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Пшеничне борошно,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картопляний крохмаль 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желатин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8" name="Picture 10" descr="http://t0.gstatic.com/images?q=tbn:ANd9GcQbkM2XMB7h9m_-0Z9_TAsRAuGY8W07bsn8-wZRkLLuwgpwX1OJJ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236296" y="5157192"/>
            <a:ext cx="1728192" cy="1294477"/>
          </a:xfrm>
          <a:prstGeom prst="rect">
            <a:avLst/>
          </a:prstGeom>
          <a:noFill/>
        </p:spPr>
      </p:pic>
      <p:sp>
        <p:nvSpPr>
          <p:cNvPr id="2060" name="AutoShape 12" descr="data:image/jpeg;base64,/9j/4AAQSkZJRgABAQAAAQABAAD/2wCEAAkGBhQSEBIPEBQUFBUVEBQUFA8VFRAUDw8UFBAVFBQQFRQXHSYeFxkjGRQUHy8gIycpLCwsFR4xNTAqNSYrLCkBCQoKDgwOGQ8PGiwkHyUtLCwqLCkpLCwsKSwtLCwvKSksKSwtLCwsLCwsLCwsLCwpLCwpLCwsLCksLCopKSksLP/AABEIAMUBAAMBIgACEQEDEQH/xAAcAAACAwEBAQEAAAAAAAAAAAADBAIFBgABBwj/xABBEAACAQIEAwUDDAIABAcBAAABAgADEQQFEiExQVEGEyJhcYGRohQyQlJiY6GxwdHh4gcjJDNTchY0Q3OSsvEV/8QAGgEAAgMBAQAAAAAAAAAAAAAAAgMBBAUABv/EACsRAAMAAgAFBAIDAAIDAAAAAAABAgMRBBIhMVEFE0FhInGBkaHB8BQyQv/aAAwDAQACEQMRAD8A+UTp0kBPQgs8AhFE5VhAJIqqPAJMCehZMCSkJqjzTPQJICSCwkhNWRAkgslae2hqRNWR0z20lacBCUiXZ5adaTCz3TC0A7BgT2F0ztMnQPOCtOtC6Z2mcdzAbTrQpSeaZGglYO04JyEkVml/x5kfynH0wwulP/a/SyfNHta0XkaiXT+BsU6aSPsPYbIvkuEo0SPEE7yp51Km5Hs4eyacmwgMKu1+pv8AtPMdVsvrPMVTpumbiWloUrYjiZm3OuoT52/eWeOq2Qymq4gU6TVDxttFsIznazHa6opr81Bb2z5v2ixeupoHBNvU85qc2xulHqnjy82PCYZ9zczT4PF/9sRkvroXZZAiMMsEwmkQqBTpIiRIkDEz1RCKs5RCKJIt0cqwgE8AhAJKQiqPAskFnoEmBDSEVZ4BPbT0CegRiRWqzy0mqX2E9AjuVY00a9KsACadRXseB0m9oT3roK5tsT0dY7l2GRyyNq1sAtKxUJrLfTJ4C0se1mKStiqlakLJUCuNrfOUX29dvZKgLBndSn2Bpqa13PKuHKsyG1wSDYgi4NtiOM80S8yzKqbXRm11HpA0kU6QKhJ2djtsBeVbUrEg8jY+yTNqnoG056nJl1Q02qhGKKbGoAdAJ5EwOibXLe1CnBJgCtiCVBt4amom1+hueMyuIwjI7U3UqymxU8QRF4slVVTS1rt9k5FMzLl733+hTRONM8be3kY9gKKGqgqkqhcB2HELfc+6X/aHNaNWl8noLpSi3+vidS33a53vvCyZHNKUt7/wiJVS23r/AJMjonhSMFJEpHCuYXKz6/8A4oyPu8Ka5FmxD7dRST9zefMMty01q1OivF3Cjyudz7p+hsrwa01WmgstNRTX0A3MyvUcmpUL5NTgI5qd+CwWVWYVtT2HKWWIq6VJ8pTUje7GYjNlFdmtTgJlu0mN2FMeplxmWL8RY8piM1x9tdQ8t/2E6J5npA00lszfaPFXYUxwXc+bH9hKRlh6jliWPEm5PrBkT0mPGohSZjycz2BKwbLDssgRJY6aAMsGYdlg2WCPlk1WN4DL3rVFpUlLuxsqDiTF1Es8gzdsLiKeIQAlCdjzBBUj3EznvXQU68i+KwL0nNOopVl4qeUNl+VVKxcUkLaELta3hUczeMZ7mgxFXvFUqLc7E9YfLVxFACrRFxVpvcCz3RT4iyjcAEA7yE65E30Yimt/RUgT0Ce3vvJASykUroLSwbsrOqsVS2pwCVS/C55SAWXOB7QtTwdbBhRao4Yvz+bbSRzlWBJjmbe1+hd6SWmRCwgSFTCsVLhSVUgFrHSpPAE8pypGIQ20bpkp18jUqoL4clXNhqW7Ehr8bWMxWHwxZ1QWuzBRc2FybbnkJf8AY3Nxh62mrvQrKaVUH5tjwb1F4jnOUHD13pHcA3RhwdDurA8xa0q4p9u6nz1Q7NauJrx0ZHOMhqYWp3dTTe1wyNcH2xHRDu7N84k2G1yTb3zgksxNJfl3KWS03+PY7CCzoTwDqT6ahN3/AJPyxCyYmna5ADkcGBHhb1mG0S3oYupXVMK12JstMk8DfZT5Stnx3zzkn47/AKLHD5o5ax189v2UWiW/ZU0xikWsoZHDUzf6JcWDe/8AOMLkHdYqnQxRCqzDUwOwXmL9eUl2oej8othVVFUADTwJHBvWFWScn4T8rugJisf510010ff+ipzjLe5rPTHAE262vziJSaLtAe97vEj6a2bycbN+N5SFIeCnULm79n/AOfU5Hy9u6/k1/wDi/Kr1qmKIuKS6U/8AcfYe4X98+uYalYAdB7yeMzHYbKe5wtFSLFgaz+rfNB9lpqxstz6zz3FZPcyt/wAHpeEx+3iS/krc3rcEERx9Xu6PrJhtdUnzmf7XZl4u7B4SmW30KDNcbfbrMVn+KuRTHqf0EvMZieJPAD8pk67lmLHmbzV4DDzVzv4M7jMvLPKvkVIkSIUrITaaM6LBsIMiGIkWEU0W5oXYSDCGYQZEWyzLJqJMTwCTUQkhV0eiMYeq63ZCy7FSVuBZuKkjkYATQJ2qYYH5CtNAtyWqD5z3N/F58oVb0tLZWbXy9C+V4xKNN2Nnaor0mp2saa+EioGPM7iK43u+8buQwS/hDEFgLczFwJq+1FXDPSoNhlRbU1BAsHJ0+LUOZvzMFtRa79RX/vL7dDO4UqHVnXUoYFkvbUL7rflLrH4ahUpd9h1dW7w66IuyUaYGzE+Z85SKJbZZndSjTq0qdtNUAMCOl7Ee8xmSK6VPdfYibXVV2DYfPSuCbBhfnVdZfqCALH0t+MrVScqwqpGTCnevkrZMrrW/gYOOc0loE+BWLAWFwW47y0y2m2Jpth92amjPRP0gF3el5gjceYlQqx/KMxfD1UrU7alPPgQRYg+yRcfi+Xv3/kCMv5LnfTs/0Jd3y/8A2SCT6DmeW0cdhhjUXu6pBBC20syncMP1mFNO2xgYM6y7XZrujuJwVh097T7MEEmr7E5MGL4lxtT2ToXPP2D8xEOzGTivXCuPAo1P5gcFv5nafSKVNQukABRwQCygekp+ocVyS8c92XfTOF9xrLXZdvs+bdqVY1yzXsRsespdE+qZnllKqLFQfLh7iOEzuN7D6vFh3HHek5sR6NzEXwXG45hY76a/oPj+By1keSOqf9mapeKhoJsFrKdR5awQT8N45RyFTjkw1N+8TWt6gFgVtdvwBmir9l0o4J1JD1W8TEX0rpuVUQH+Psvu9SsRwApr6txPu/OMriZ5LuH2/wBb+QJ4W+fHFrq/8S+D6Pg02v1NgOirsBPM2xGmmbcTDUBb2C0qMwq95VCjgJg7PTEKdQUqTVD0/GfPMwxRd3qH2TV9sMfpUUV9sxWYeFQvXcyEvg6mUWbV9tPXcyoZY9iW1MTFmWeq4fF7WNSeYzZ/cyNizLBMsYZYNhHaIlgSJEiTYSJEBotRQJlg2EOwg2EU0W5ZywgEiJMCEkJtnoEmBGswyipQcUqq2YgEAEMGDDYgjjAGmQSCCCDYg7EHoYctPsVa38nqiEUTwLCKIwRTPUWbfshWwRw1SjiUTvdRIduLKQLBW5ETGoIemsXmxe5PLvQOPN7dc2t/sNiaSiowQ3UMdJ6jlLjAZRTfCVKxY96r2CbaQum4JHnv7p6uf/8ADphqlFG0AgMRZrXvvzB3j3Z+rgu7b5QrBybDxVNLKfTh7ZXyXkWPs9r5XXYWOcTyd1pp9HtaM6EhAs0NfIaD74ast/8ApufyaVmOyqpRIFRdjwYEFT6ESxjz48nRPr4fRlLNw+TH1a6eV1Q/2ZzArUXDsxFOo4DdVJ2DA8uUv63ZpDVYCmu2xJLDfrYcTMVT2IPQifTaWIDNqH0lVvet5l+oy8VrJD1vvo1vSrWaKx2t67bI5Zl4pJpUKBxIUcfUncxxnsJDhFqtfjMi6+WbkpLouhCtiN7QFWtF8yxSa1CA8Nyett4vVxMr8wbQ+KuoEGWvZ3ArSQKo5s59WMz9CpfaavLV29w90JU9aOUre2PYnEd3TLeUqcvOzVW8zOz/ABVyKYimdYrucNpHEi0JhmZxlfvq7OeAMzObYnUSepsPQS8xL93R0/Sf9Zm8Qbn8BNH0/D7mXmfZGX6lxHtYuVd2IuIF1jTrAss9IecmhRhBMsadYBlkFmWAZYMiGYQTCCx8sgRIMsJIkRTRdijwSQE8EYwVRVqIzDUodSy/WAYEr7RJXYVT66GcBXqmtSNPU9RWXu13Y3BuAB0hflrLie+qqGcVdb02GzMGuVYSyx3ar/j/AJbh1C22VSABbSV3A8jKWvXLu1RuLMSfUwITp7c66AW0uz31LbtD2hOLdXKKlhYBbe7hwlagkFEMgjohRPLPYqZMjt7ZtMx7HUly6jiqbEuaYdt7q1+IA5W/SJdj8xo0KlSpWF27u1IkXCtfc+RtKqlm1UUfk+s93e+jkL8bdIJBEThuoqMld+36JycRE1N456rv+x/NMb31VqnWBVZPBYRqjrTQXZmCgeZjuMyapSrGgRqfbZbm9+kfHJi1G/go5Pcyt5NfP+iaiO4fHuo0X1KeKN4lPs5eyXGD7IkDViG0fdjdz69Je0nw9KiBSVVqLfc2NQ9DeU8/G4l0S5i5w3p2eurfL/3wUOX5CtfgKlEnhqUtSPoTYzQ06JpJSVjdkXQxH2WNvwtB4alVfQ7K+klTqJA2J4gcZa5g1PvRRP076X6WF+PPhMji895Ek+xucHwuPFtz3+X23/B5VPhv5SnxFS149SxAF0JBI4edpT42p4jM22aGhTFVPEIJqshWPD1i+IraTEbD0XeAvqW4I57zY5cbJc9LzGYLNWxD625bbcPZNTivBT7y52TSF5bm946dfBwjTbvMQTyBlZ2hxneVxTHBNzGsuraVqVOgJ9nWZwYrw1Kx4sTb9IZAlmmIuxPIeEep4n3SpZZpVyZalIWbxi5O4IueII6yhxOFZDpYEHzFvb6T0np1Y5x8u+p5f1SM1ZOfX4rsIssC6xp1gXE1DKlijiBdY04gHEEsyxZhBMIdxBMJBZlgSJEwhkDF0WsbI2hFkBCLJSAtlj8poFbd0Qe5CghzbvL71SOluUZyynTFGq9ZLggJTcEaqdS4a+m/ArzlQBCiQ8fTSYHuae2hrFqgqN3RYpfwlrBrW52nIIJYdBGJaRVt7CoIdBLnB9jazUPlLFUUrdQ19TjrYcJUIsGMsW2pe9Cc2K4SdLW+xbdnO8GIptSALK2rf5thxvNtVrrT1Mvz2J1VTYt/2L5CU3ZPA6aTV72OrT6Cw39xJlrlODNeurW8AOwI2sOBPle3rMTisqyZX4XT9m9wOF4sS811/QT/APj1ai6ibXAIS51Nc/Sbl6Q+UdmSrgvbY6tuLG/A33AHrvL84YpvytfzB6SODDG7Dhbjyvfl+8p+9WtI0P8Ax4bVV1DLRJ47fn/MDUwOsFDpt9bTdwPs9I0qWHHz4bj2yVEeIkdB+0QywZftJkppPTrUgSt9LKLkgkWDTN4piGIYEHoZ9PreL/X1Hu85jMyo96709OoJuXHzkubfvFXG+xJksRWiuYVdr+Usc9yR6a608aWvccR6iZum7VCFAJ3HAE2F+MqtNdBkmv7GlV3qC+zEDq1vDNNnS1PkwsL2ALnawmdyfBsuh7WXVsTbcXtsOfCOdoc2YstAHw7EjqY5PSBYjmmYNTod0hsanhPpe8Tp0bslMcFFz5nkItiK+vEKOSLf2y3weHGjVwYm/wC0KWC15K/E5O9Mhkci+/NSD58t78TDU8bq/wBWJX2niL8weUfCOBY3AOxJIKHbnIHLWe6ohIG5ZTr09APLymtHEzlXLkXXyZVcNeB82J/j8p9f6KTNMjKr3ibrf2iUTibnL0NzQcEXBWx4g8uPnYzJ5phdDA8mGoDkORHvBmnwud79uv4Zlcbw8qVmjp5X2VbiAcRmoIBxNBlKGLOsCwjDiBeQWZYuwkSIRhIGAyzDIrCKJASazkRRNYVYNRCpCE0FSHQQKQySSvRp8x7XPWppTK6dKBdjtsLXtKZJKlgXNI1gPArBSbj5xFwLTxIrDix498nnqBxGbJk1zv8ARssmuKTIP/VpBk6FgArJ63X8ZsMoy40aYv8AOZgSb6iLjfjMl2fIbD00JsdT6T0YNcfnNdlmY3/11rahtr+i3K/kZ5ziJc5KX2et4W1WKX9FkF1m1z53390cSkFWy8pDCILE7HeeuCb72ErlkhqZhcG0Ww11JJN4V6pQnVbQFG/O9+nSL49m0sSQFA3NrWE44ilbvGBW4BHHnaMUMnp0kcIN38TMTdmI4XMHgl0BbMDtx2jFSozG4ICgG45k22HlI0cYPMj/ALDTS+lj4vsj6U0XZ/AYcUClFQCSS/1iSeZ6QZyUuSTYb7HbeIvltag4Ye8bgjpFdV8HFZmGB+TVrNrPDu7bogLEsG9+0ocfjdVdj0my7TVCalNgSp0G9jZuUzdTB6m1PpY9SoBPqVtFUuoaKvLE1MzfWY//ABE0GEp6zpUbk7ftKdcKaZCKD4mt6Lx9v8Te9nsvCKr87cY3HOwaYfC9n2FJaT6bd5ra3E9FlhTwYRbIthe9hzjSG+94vXxi07s7ALbck8I7WiDP9oaQQriOag78OXhHnvMBnx8NEc9BPsZtvyv7Zq80xDYph9Cgh4HZ6vTbkDMp2o/8w6n6IUWHAWHCafp6bypv4Rj+qNThaXy0UTwDxhxAPN489Au4gHEYeAeQWpANBwrQRgssweCTWQEms45hVhEg1hEkimGSHSASHSSVrH8EdRWkz6ELAsTcqv2rQlVVDMEbUoOzWtcdbRNIdJynT2hF1udG77GUQ+Hba7JW1L13UXH5zQPQB4g+v0h5HrM7/jur/wA5fNT+Ym0qYcN+881xm5z0es9ParhoEKFepS3U6l/L9o+mcahv4fXhEq6d2fyIkks44D/6n9pW2i7oeOIRhZypHT0havdVB47MBva5see4EosTlo4gunpuv4TsNh3BF3DKDq0WW7EA2BkNHJjr11D/AOlC49yjpuZ6cJWfdnCDov7yVPH1wADTpHbgCVttw6T0Zg//AEvc6/rI5SdnlPJftsT6xyjh2UWc3Xziq5sy8aL+xqZ/WBx2atVC0xTexN3UFdWnkLjhc/lJ5UiObYnSy0YmrWYEkKAoflquSQPwiGNyCqlyBfy/aaShjWVQq0gijgLgACDqZmzbWHrY295i6xJkqjI4PAO76XXSoO5b9JrMFRp0l0g2Hrff2xeoyfSa5+qilj+EWq1jfw0n9Xso90mIU/JzbZZ4rO7DTSUsep4e7iZUtRaqb17lvo0xa6+duCep3jFnIu50j6lMWv6tx90qc2z35MLLYMeCbX/7mjOZfAOmM5lTo4SkoYqCTcU1NzxueO7E9TPnmZ4rvar1DtqYm3TyhsRimqMXcliTuTEak1vTU+amYnrFfhM/YvUgHhngXmyzDkXeAeHeAeQWpAvBmEaDMhlqSIk1kBJrIRNBVhFglMIskSw6QyGASGWSV6GUMscMtIBSxYkhtSgAaTbwG54iViQ6Gc1v5K++V71s1nYip/sqJv4qY4bHZxuPS959FoUwLkczc787W290+X9jK2nFp9oMPhv+k+o0zPPepTrNvykem9JrfD68NgUBas9wdACgX4M17kiKfJKhrVWPhU20+Z3uduUtZ4ZnGqVb0aw+aV9N51FjwqIDLBoFhO2dogKCcrj0JnpwIPBj7wf0gS1oLE5kypakuprnfYKo9YXOdoTzHNBSbukLPUOwXw6R67co3laKLlqj62tqI2F+guOErMDRKM9VrNUfi/1R9VYV8S3X8oLs7RoGXawYnbYm37ShxOPqU2sx1eW0A2PfhqMTqtfc++C62cWD9q3X5qr+P6Srxvams31R6L+8WrNK6uZybOYTGdoK7DSajW6CwH4Smdrm5384xVixjULJg7RV4yx2MVczd9NWob+zzvq9byTP0BeAcwzmLuZpszIBOYB4ZzAPILUgmgzCNBmCyzBESYkBJCQgqCLCLBiEUwhLCoYdTF0hkMkRSGEMOhiyGHUyStaLfIa2nE0W+8X8Tb9Z9dpcJ8Uw9SzK3Qg+4z7PhKl1B6gH3iYnqk/lNG56NX43P6GhImezwmY5vA3ME8IxgmkEorc2VqgFFLqp/wCZU5kfVWe92FUKNgBYDpGqkWqwWSLVIBod4u5kEAWgKph2itUziBWsZX1jHqxlfVMKSGJ1TF4WsYMRyAOqnaKuYxiDwEUcz0fAzy4UeU9Qrm4h/QNzAOYVzAOZcZXlAnMC5hWMC0gtSDYyBkmkTBZYggJMGDEmIKYdhFkxBiTWGIYVTDIYBTCKZImkMqYZTFlMMjSSvSGUM+vdnMRrw1Fvu1B9QLH8p8dVp9Q7BYjVhFH1XZfxuPzmX6nO8afhml6TWsrnyjVSJklM8MwD0oJoFoZoJpBKAVIq8aqiLVIDJFni7w7wDzjhdzFapjNSKVZwIpXMQqx6vEK5hyQxGqd5FJznee0xHIWwGKbeKuYWu+59YuzT1WGeXHK+jx+Z8+Wq+yDmBcybGBYwwpQNzBNCOYJjOLEogZ4TPZEwGWYRcDsz958H9pIdmvvPg/tOnSmsleSzUImOzf3nwf2kh2b+8+D+06dD9yvIlxJMdnPvPg/tCDs7958P9p06T7leQHjnwEXs9958P9oQZB9v4f7Tp0j3a8ininwEXIft/D/M3HYDBFEqrquNYPC1trdfKdOlbjLbwvY/gomc619mxWnONLznk6YR6AG1HzkDR8506QSgNTD+f4RZ8L5/hOnQSQDYPz/D+YF8F5/h/M6dOOF3y/7X4fzFqmW/a/D+Z7OnAilXKvtfh/MRxGT/AG/h/mdOhIhiByPf5/w/zCLkm3z/AIf5nTo9d0LfYQfIft/D/ME3Z/7z4f5nTp6H3KPNLFPgE3Z/7z4f5g27O/efB/adOke7XkbOOfAJuzn3nwf2g27N/efB/adOke5Xkaok8/8ADX3nwf2kT2Z+8+D+06dBeSvJZmJ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data:image/jpeg;base64,/9j/4AAQSkZJRgABAQAAAQABAAD/2wCEAAkGBhQSEBIPEBQUFBUVEBQUFA8VFRAUDw8UFBAVFBQQFRQXHSYeFxkjGRQUHy8gIycpLCwsFR4xNTAqNSYrLCkBCQoKDgwOGQ8PGiwkHyUtLCwqLCkpLCwsKSwtLCwvKSksKSwtLCwsLCwsLCwsLCwpLCwpLCwsLCksLCopKSksLP/AABEIAMUBAAMBIgACEQEDEQH/xAAcAAACAwEBAQEAAAAAAAAAAAADBAIFBgABBwj/xABBEAACAQIEAwUDDAIABAcBAAABAgADEQQFEiExQVEGEyJhcYGRohQyQlJiY6GxwdHh4gcjJDNTchY0Q3OSsvEV/8QAGgEAAgMBAQAAAAAAAAAAAAAAAgMBBAUABv/EACsRAAMAAgAFBAIDAAIDAAAAAAABAgMRBBIhMVEFE0FhInGBkaHB8BQyQv/aAAwDAQACEQMRAD8A+UTp0kBPQgs8AhFE5VhAJIqqPAJMCehZMCSkJqjzTPQJICSCwkhNWRAkgslae2hqRNWR0z20lacBCUiXZ5adaTCz3TC0A7BgT2F0ztMnQPOCtOtC6Z2mcdzAbTrQpSeaZGglYO04JyEkVml/x5kfynH0wwulP/a/SyfNHta0XkaiXT+BsU6aSPsPYbIvkuEo0SPEE7yp51Km5Hs4eyacmwgMKu1+pv8AtPMdVsvrPMVTpumbiWloUrYjiZm3OuoT52/eWeOq2Qymq4gU6TVDxttFsIznazHa6opr81Bb2z5v2ixeupoHBNvU85qc2xulHqnjy82PCYZ9zczT4PF/9sRkvroXZZAiMMsEwmkQqBTpIiRIkDEz1RCKs5RCKJIt0cqwgE8AhAJKQiqPAskFnoEmBDSEVZ4BPbT0CegRiRWqzy0mqX2E9AjuVY00a9KsACadRXseB0m9oT3roK5tsT0dY7l2GRyyNq1sAtKxUJrLfTJ4C0se1mKStiqlakLJUCuNrfOUX29dvZKgLBndSn2Bpqa13PKuHKsyG1wSDYgi4NtiOM80S8yzKqbXRm11HpA0kU6QKhJ2djtsBeVbUrEg8jY+yTNqnoG056nJl1Q02qhGKKbGoAdAJ5EwOibXLe1CnBJgCtiCVBt4amom1+hueMyuIwjI7U3UqymxU8QRF4slVVTS1rt9k5FMzLl733+hTRONM8be3kY9gKKGqgqkqhcB2HELfc+6X/aHNaNWl8noLpSi3+vidS33a53vvCyZHNKUt7/wiJVS23r/AJMjonhSMFJEpHCuYXKz6/8A4oyPu8Ka5FmxD7dRST9zefMMty01q1OivF3Cjyudz7p+hsrwa01WmgstNRTX0A3MyvUcmpUL5NTgI5qd+CwWVWYVtT2HKWWIq6VJ8pTUje7GYjNlFdmtTgJlu0mN2FMeplxmWL8RY8piM1x9tdQ8t/2E6J5npA00lszfaPFXYUxwXc+bH9hKRlh6jliWPEm5PrBkT0mPGohSZjycz2BKwbLDssgRJY6aAMsGYdlg2WCPlk1WN4DL3rVFpUlLuxsqDiTF1Es8gzdsLiKeIQAlCdjzBBUj3EznvXQU68i+KwL0nNOopVl4qeUNl+VVKxcUkLaELta3hUczeMZ7mgxFXvFUqLc7E9YfLVxFACrRFxVpvcCz3RT4iyjcAEA7yE65E30Yimt/RUgT0Ce3vvJASykUroLSwbsrOqsVS2pwCVS/C55SAWXOB7QtTwdbBhRao4Yvz+bbSRzlWBJjmbe1+hd6SWmRCwgSFTCsVLhSVUgFrHSpPAE8pypGIQ20bpkp18jUqoL4clXNhqW7Ehr8bWMxWHwxZ1QWuzBRc2FybbnkJf8AY3Nxh62mrvQrKaVUH5tjwb1F4jnOUHD13pHcA3RhwdDurA8xa0q4p9u6nz1Q7NauJrx0ZHOMhqYWp3dTTe1wyNcH2xHRDu7N84k2G1yTb3zgksxNJfl3KWS03+PY7CCzoTwDqT6ahN3/AJPyxCyYmna5ADkcGBHhb1mG0S3oYupXVMK12JstMk8DfZT5Stnx3zzkn47/AKLHD5o5ax189v2UWiW/ZU0xikWsoZHDUzf6JcWDe/8AOMLkHdYqnQxRCqzDUwOwXmL9eUl2oej8othVVFUADTwJHBvWFWScn4T8rugJisf510010ff+ipzjLe5rPTHAE262vziJSaLtAe97vEj6a2bycbN+N5SFIeCnULm79n/AOfU5Hy9u6/k1/wDi/Kr1qmKIuKS6U/8AcfYe4X98+uYalYAdB7yeMzHYbKe5wtFSLFgaz+rfNB9lpqxstz6zz3FZPcyt/wAHpeEx+3iS/krc3rcEERx9Xu6PrJhtdUnzmf7XZl4u7B4SmW30KDNcbfbrMVn+KuRTHqf0EvMZieJPAD8pk67lmLHmbzV4DDzVzv4M7jMvLPKvkVIkSIUrITaaM6LBsIMiGIkWEU0W5oXYSDCGYQZEWyzLJqJMTwCTUQkhV0eiMYeq63ZCy7FSVuBZuKkjkYATQJ2qYYH5CtNAtyWqD5z3N/F58oVb0tLZWbXy9C+V4xKNN2Nnaor0mp2saa+EioGPM7iK43u+8buQwS/hDEFgLczFwJq+1FXDPSoNhlRbU1BAsHJ0+LUOZvzMFtRa79RX/vL7dDO4UqHVnXUoYFkvbUL7rflLrH4ahUpd9h1dW7w66IuyUaYGzE+Z85SKJbZZndSjTq0qdtNUAMCOl7Ee8xmSK6VPdfYibXVV2DYfPSuCbBhfnVdZfqCALH0t+MrVScqwqpGTCnevkrZMrrW/gYOOc0loE+BWLAWFwW47y0y2m2Jpth92amjPRP0gF3el5gjceYlQqx/KMxfD1UrU7alPPgQRYg+yRcfi+Xv3/kCMv5LnfTs/0Jd3y/8A2SCT6DmeW0cdhhjUXu6pBBC20syncMP1mFNO2xgYM6y7XZrujuJwVh097T7MEEmr7E5MGL4lxtT2ToXPP2D8xEOzGTivXCuPAo1P5gcFv5nafSKVNQukABRwQCygekp+ocVyS8c92XfTOF9xrLXZdvs+bdqVY1yzXsRsespdE+qZnllKqLFQfLh7iOEzuN7D6vFh3HHek5sR6NzEXwXG45hY76a/oPj+By1keSOqf9mapeKhoJsFrKdR5awQT8N45RyFTjkw1N+8TWt6gFgVtdvwBmir9l0o4J1JD1W8TEX0rpuVUQH+Psvu9SsRwApr6txPu/OMriZ5LuH2/wBb+QJ4W+fHFrq/8S+D6Pg02v1NgOirsBPM2xGmmbcTDUBb2C0qMwq95VCjgJg7PTEKdQUqTVD0/GfPMwxRd3qH2TV9sMfpUUV9sxWYeFQvXcyEvg6mUWbV9tPXcyoZY9iW1MTFmWeq4fF7WNSeYzZ/cyNizLBMsYZYNhHaIlgSJEiTYSJEBotRQJlg2EOwg2EU0W5ZywgEiJMCEkJtnoEmBGswyipQcUqq2YgEAEMGDDYgjjAGmQSCCCDYg7EHoYctPsVa38nqiEUTwLCKIwRTPUWbfshWwRw1SjiUTvdRIduLKQLBW5ETGoIemsXmxe5PLvQOPN7dc2t/sNiaSiowQ3UMdJ6jlLjAZRTfCVKxY96r2CbaQum4JHnv7p6uf/8ADphqlFG0AgMRZrXvvzB3j3Z+rgu7b5QrBybDxVNLKfTh7ZXyXkWPs9r5XXYWOcTyd1pp9HtaM6EhAs0NfIaD74ast/8ApufyaVmOyqpRIFRdjwYEFT6ESxjz48nRPr4fRlLNw+TH1a6eV1Q/2ZzArUXDsxFOo4DdVJ2DA8uUv63ZpDVYCmu2xJLDfrYcTMVT2IPQifTaWIDNqH0lVvet5l+oy8VrJD1vvo1vSrWaKx2t67bI5Zl4pJpUKBxIUcfUncxxnsJDhFqtfjMi6+WbkpLouhCtiN7QFWtF8yxSa1CA8Nyett4vVxMr8wbQ+KuoEGWvZ3ArSQKo5s59WMz9CpfaavLV29w90JU9aOUre2PYnEd3TLeUqcvOzVW8zOz/ABVyKYimdYrucNpHEi0JhmZxlfvq7OeAMzObYnUSepsPQS8xL93R0/Sf9Zm8Qbn8BNH0/D7mXmfZGX6lxHtYuVd2IuIF1jTrAss9IecmhRhBMsadYBlkFmWAZYMiGYQTCCx8sgRIMsJIkRTRdijwSQE8EYwVRVqIzDUodSy/WAYEr7RJXYVT66GcBXqmtSNPU9RWXu13Y3BuAB0hflrLie+qqGcVdb02GzMGuVYSyx3ar/j/AJbh1C22VSABbSV3A8jKWvXLu1RuLMSfUwITp7c66AW0uz31LbtD2hOLdXKKlhYBbe7hwlagkFEMgjohRPLPYqZMjt7ZtMx7HUly6jiqbEuaYdt7q1+IA5W/SJdj8xo0KlSpWF27u1IkXCtfc+RtKqlm1UUfk+s93e+jkL8bdIJBEThuoqMld+36JycRE1N456rv+x/NMb31VqnWBVZPBYRqjrTQXZmCgeZjuMyapSrGgRqfbZbm9+kfHJi1G/go5Pcyt5NfP+iaiO4fHuo0X1KeKN4lPs5eyXGD7IkDViG0fdjdz69Je0nw9KiBSVVqLfc2NQ9DeU8/G4l0S5i5w3p2eurfL/3wUOX5CtfgKlEnhqUtSPoTYzQ06JpJSVjdkXQxH2WNvwtB4alVfQ7K+klTqJA2J4gcZa5g1PvRRP076X6WF+PPhMji895Ek+xucHwuPFtz3+X23/B5VPhv5SnxFS149SxAF0JBI4edpT42p4jM22aGhTFVPEIJqshWPD1i+IraTEbD0XeAvqW4I57zY5cbJc9LzGYLNWxD625bbcPZNTivBT7y52TSF5bm946dfBwjTbvMQTyBlZ2hxneVxTHBNzGsuraVqVOgJ9nWZwYrw1Kx4sTb9IZAlmmIuxPIeEep4n3SpZZpVyZalIWbxi5O4IueII6yhxOFZDpYEHzFvb6T0np1Y5x8u+p5f1SM1ZOfX4rsIssC6xp1gXE1DKlijiBdY04gHEEsyxZhBMIdxBMJBZlgSJEwhkDF0WsbI2hFkBCLJSAtlj8poFbd0Qe5CghzbvL71SOluUZyynTFGq9ZLggJTcEaqdS4a+m/ArzlQBCiQ8fTSYHuae2hrFqgqN3RYpfwlrBrW52nIIJYdBGJaRVt7CoIdBLnB9jazUPlLFUUrdQ19TjrYcJUIsGMsW2pe9Cc2K4SdLW+xbdnO8GIptSALK2rf5thxvNtVrrT1Mvz2J1VTYt/2L5CU3ZPA6aTV72OrT6Cw39xJlrlODNeurW8AOwI2sOBPle3rMTisqyZX4XT9m9wOF4sS811/QT/APj1ai6ibXAIS51Nc/Sbl6Q+UdmSrgvbY6tuLG/A33AHrvL84YpvytfzB6SODDG7Dhbjyvfl+8p+9WtI0P8Ax4bVV1DLRJ47fn/MDUwOsFDpt9bTdwPs9I0qWHHz4bj2yVEeIkdB+0QywZftJkppPTrUgSt9LKLkgkWDTN4piGIYEHoZ9PreL/X1Hu85jMyo96709OoJuXHzkubfvFXG+xJksRWiuYVdr+Usc9yR6a608aWvccR6iZum7VCFAJ3HAE2F+MqtNdBkmv7GlV3qC+zEDq1vDNNnS1PkwsL2ALnawmdyfBsuh7WXVsTbcXtsOfCOdoc2YstAHw7EjqY5PSBYjmmYNTod0hsanhPpe8Tp0bslMcFFz5nkItiK+vEKOSLf2y3weHGjVwYm/wC0KWC15K/E5O9Mhkci+/NSD58t78TDU8bq/wBWJX2niL8weUfCOBY3AOxJIKHbnIHLWe6ohIG5ZTr09APLymtHEzlXLkXXyZVcNeB82J/j8p9f6KTNMjKr3ibrf2iUTibnL0NzQcEXBWx4g8uPnYzJ5phdDA8mGoDkORHvBmnwud79uv4Zlcbw8qVmjp5X2VbiAcRmoIBxNBlKGLOsCwjDiBeQWZYuwkSIRhIGAyzDIrCKJASazkRRNYVYNRCpCE0FSHQQKQySSvRp8x7XPWppTK6dKBdjtsLXtKZJKlgXNI1gPArBSbj5xFwLTxIrDix498nnqBxGbJk1zv8ARssmuKTIP/VpBk6FgArJ63X8ZsMoy40aYv8AOZgSb6iLjfjMl2fIbD00JsdT6T0YNcfnNdlmY3/11rahtr+i3K/kZ5ziJc5KX2et4W1WKX9FkF1m1z53390cSkFWy8pDCILE7HeeuCb72ErlkhqZhcG0Ww11JJN4V6pQnVbQFG/O9+nSL49m0sSQFA3NrWE44ilbvGBW4BHHnaMUMnp0kcIN38TMTdmI4XMHgl0BbMDtx2jFSozG4ICgG45k22HlI0cYPMj/ALDTS+lj4vsj6U0XZ/AYcUClFQCSS/1iSeZ6QZyUuSTYb7HbeIvltag4Ye8bgjpFdV8HFZmGB+TVrNrPDu7bogLEsG9+0ocfjdVdj0my7TVCalNgSp0G9jZuUzdTB6m1PpY9SoBPqVtFUuoaKvLE1MzfWY//ABE0GEp6zpUbk7ftKdcKaZCKD4mt6Lx9v8Te9nsvCKr87cY3HOwaYfC9n2FJaT6bd5ra3E9FlhTwYRbIthe9hzjSG+94vXxi07s7ALbck8I7WiDP9oaQQriOag78OXhHnvMBnx8NEc9BPsZtvyv7Zq80xDYph9Cgh4HZ6vTbkDMp2o/8w6n6IUWHAWHCafp6bypv4Rj+qNThaXy0UTwDxhxAPN489Au4gHEYeAeQWpANBwrQRgssweCTWQEms45hVhEg1hEkimGSHSASHSSVrH8EdRWkz6ELAsTcqv2rQlVVDMEbUoOzWtcdbRNIdJynT2hF1udG77GUQ+Hba7JW1L13UXH5zQPQB4g+v0h5HrM7/jur/wA5fNT+Ym0qYcN+881xm5z0es9ParhoEKFepS3U6l/L9o+mcahv4fXhEq6d2fyIkks44D/6n9pW2i7oeOIRhZypHT0havdVB47MBva5see4EosTlo4gunpuv4TsNh3BF3DKDq0WW7EA2BkNHJjr11D/AOlC49yjpuZ6cJWfdnCDov7yVPH1wADTpHbgCVttw6T0Zg//AEvc6/rI5SdnlPJftsT6xyjh2UWc3Xziq5sy8aL+xqZ/WBx2atVC0xTexN3UFdWnkLjhc/lJ5UiObYnSy0YmrWYEkKAoflquSQPwiGNyCqlyBfy/aaShjWVQq0gijgLgACDqZmzbWHrY295i6xJkqjI4PAO76XXSoO5b9JrMFRp0l0g2Hrff2xeoyfSa5+qilj+EWq1jfw0n9Xso90mIU/JzbZZ4rO7DTSUsep4e7iZUtRaqb17lvo0xa6+duCep3jFnIu50j6lMWv6tx90qc2z35MLLYMeCbX/7mjOZfAOmM5lTo4SkoYqCTcU1NzxueO7E9TPnmZ4rvar1DtqYm3TyhsRimqMXcliTuTEak1vTU+amYnrFfhM/YvUgHhngXmyzDkXeAeHeAeQWpAvBmEaDMhlqSIk1kBJrIRNBVhFglMIskSw6QyGASGWSV6GUMscMtIBSxYkhtSgAaTbwG54iViQ6Gc1v5K++V71s1nYip/sqJv4qY4bHZxuPS959FoUwLkczc787W290+X9jK2nFp9oMPhv+k+o0zPPepTrNvykem9JrfD68NgUBas9wdACgX4M17kiKfJKhrVWPhU20+Z3uduUtZ4ZnGqVb0aw+aV9N51FjwqIDLBoFhO2dogKCcrj0JnpwIPBj7wf0gS1oLE5kypakuprnfYKo9YXOdoTzHNBSbukLPUOwXw6R67co3laKLlqj62tqI2F+guOErMDRKM9VrNUfi/1R9VYV8S3X8oLs7RoGXawYnbYm37ShxOPqU2sx1eW0A2PfhqMTqtfc++C62cWD9q3X5qr+P6Srxvams31R6L+8WrNK6uZybOYTGdoK7DSajW6CwH4Smdrm5384xVixjULJg7RV4yx2MVczd9NWob+zzvq9byTP0BeAcwzmLuZpszIBOYB4ZzAPILUgmgzCNBmCyzBESYkBJCQgqCLCLBiEUwhLCoYdTF0hkMkRSGEMOhiyGHUyStaLfIa2nE0W+8X8Tb9Z9dpcJ8Uw9SzK3Qg+4z7PhKl1B6gH3iYnqk/lNG56NX43P6GhImezwmY5vA3ME8IxgmkEorc2VqgFFLqp/wCZU5kfVWe92FUKNgBYDpGqkWqwWSLVIBod4u5kEAWgKph2itUziBWsZX1jHqxlfVMKSGJ1TF4WsYMRyAOqnaKuYxiDwEUcz0fAzy4UeU9Qrm4h/QNzAOYVzAOZcZXlAnMC5hWMC0gtSDYyBkmkTBZYggJMGDEmIKYdhFkxBiTWGIYVTDIYBTCKZImkMqYZTFlMMjSSvSGUM+vdnMRrw1Fvu1B9QLH8p8dVp9Q7BYjVhFH1XZfxuPzmX6nO8afhml6TWsrnyjVSJklM8MwD0oJoFoZoJpBKAVIq8aqiLVIDJFni7w7wDzjhdzFapjNSKVZwIpXMQqx6vEK5hyQxGqd5FJznee0xHIWwGKbeKuYWu+59YuzT1WGeXHK+jx+Z8+Wq+yDmBcybGBYwwpQNzBNCOYJjOLEogZ4TPZEwGWYRcDsz958H9pIdmvvPg/tOnSmsleSzUImOzf3nwf2kh2b+8+D+06dD9yvIlxJMdnPvPg/tCDs7958P9p06T7leQHjnwEXs9958P9oQZB9v4f7Tp0j3a8ininwEXIft/D/M3HYDBFEqrquNYPC1trdfKdOlbjLbwvY/gomc619mxWnONLznk6YR6AG1HzkDR8506QSgNTD+f4RZ8L5/hOnQSQDYPz/D+YF8F5/h/M6dOOF3y/7X4fzFqmW/a/D+Z7OnAilXKvtfh/MRxGT/AG/h/mdOhIhiByPf5/w/zCLkm3z/AIf5nTo9d0LfYQfIft/D/ME3Z/7z4f5nTp6H3KPNLFPgE3Z/7z4f5g27O/efB/adOke7XkbOOfAJuzn3nwf2g27N/efB/adOke5Xkaok8/8ADX3nwf2kT2Z+8+D+06dBeSvJZmJ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6" name="Picture 18" descr="http://t3.gstatic.com/images?q=tbn:ANd9GcQdhJe4ia5FkTVyz_4wdOwKZlBmgIbgNrDuv-6BQgY7zYvF2mJzo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948264" y="2708920"/>
            <a:ext cx="1777902" cy="1368152"/>
          </a:xfrm>
          <a:prstGeom prst="rect">
            <a:avLst/>
          </a:prstGeom>
          <a:noFill/>
        </p:spPr>
      </p:pic>
      <p:sp>
        <p:nvSpPr>
          <p:cNvPr id="2068" name="AutoShape 20" descr="data:image/jpeg;base64,/9j/4AAQSkZJRgABAQAAAQABAAD/2wCEAAkGBhISEBQUEhQUFBUUFBAVFBQUFBQQFRUUFBUVFBUVFBQXHCYeFxkjGRQUHy8gIycpLCwsFR4xNTAqNSYrLCkBCQoKDQwMFA8PFCkYFBgpKSkpKSkpKSkpKSkpKSkpKSkpKSkpKSkpKSkpKSkpKSkpKSkpKSkpKSkpKSkpKSkpKf/AABEIAMkA+wMBIgACEQEDEQH/xAAbAAABBQEBAAAAAAAAAAAAAAAAAQIDBAUGB//EAEIQAAIBAgQDBAYGCAQHAAAAAAABAgMRBAUhMRJBUQZhcYETIjKRobFCUlNywfAHFCNikqLR4RUzQ8MWY4KTssLS/8QAFwEBAQEBAAAAAAAAAAAAAAAAAAECA//EABoRAQEBAQEBAQAAAAAAAAAAAAABETEhQQL/2gAMAwEAAhEDEQA/APcQAAABBQAAAAAAAAARgKBmVc4s2lFuzte9iOWcS5RXm2BrgYf+LVf3V5N/iMeZ1uq/hQG+BgLMa31l/Cg/xKr9ZfwoDfAx8ozr0k5U5aTWq5KUe7vRr3AUir11FXk7ITEYhQV3/d+BgYvFym7vbkun9wJMZmDm+i5L+pUuNbBMWrhRkojgAvZbmzhaNR+ryl07n3G8pHIyiWctzR0vVldwv4uPh1XcEdOBHSqJpNO6eqaJAAAAAAAAAAAAAAAABLgKBFXxEYq8pKPi7GfV7Q017KlLwVl72BqkWJqcMJPomZtHtHBu0oyj3u0l8B+Y4yMqa4WpcTS0d9tQM6CH8IQiOCm8Ilh6EARoiqMmK2KlowjCxFSUZqcHaSd0+j7+47HLs/hVpcf0lZShzUuluj6nHYx7lrJsHwLjftTUbd0d0vG7CtzE1XJ8TevLol3FWQ5VLqwjLUMaEsOQGV024C2EZQjGSQ8SQEmBzGVF85Q5x/Fd502HxMZxUou6f58jkpIfgse6MrrWLtxLk118UVHYANTHEAAgoAAAADZ1EldtJdW7DmZGaq87PXRfiBJic8pr2bza6aL3szMRnVWW1oLu1fvY2eHIZ0gIZq+rd31d38xEPsBA1RJsJT1ZGi3hoaBU6HWCKFZVNkIhzQWAZIo42RdmZWNnqEqrTw3pJWfsrWXhyXmaTZj0cw4Kln7MtHrbXkavGQhykSRl1IOIVSEonEGqQ4qEEYojAaxJMVkbkFJORayPLvTS9JL/AC17P/Mknv8AcVvPw3pZXgXi6js2qEG1OS09LJb0ov6q+k14LmdrTppJJKySSSWiSWyRUOSFEFIABAAUAIa+LhBetJL5+4CVmPmcv2nkvxDEdoF9CN++Wi925l1sTKcnKT1fTTYC5xCWTKSY+NYKnlhrlaaS3JViChjKru3qTVSSxPTwNKkjAo1fXj04o/M6GNiwOBCJjmAWEY30luY11W9kAlWWhh4yepqYi/MxsRe+z8k38hUZGYq5NkmcNNU6jVkrRk778ovyvqRYzv8A6GXiI2TfmZHc8Q5HEZBnkqXqzblDfq4eHVdx2dOqnZp6NXXmFTochkR0SocNYtxk5FQ2bOWz7P7t06UuqnJd+nCn+IztH2ketOk+qlL4Wj/U5imtSa09P/R/2lU4rDVLKUI/smkkpQjunbTiXxWvU7ZHh2U4t061Kcd41Kb6acSTXmm0e4RKycIAoAAgAc7iszqye/Cukd/eUWut7mpKCZBPC9C4KVhLWJ5UGRuBkMHXCwlgFDhAHUSGLqKpl8JcrPqtGR1qs6dlKXFd2Uub52a6k0sQZedTbpO3tcVPhXNyclFW7/WBrey+XFHifPYsSY2hS4YqK2ikvdoSJFimcIo+xFJlFXFTKKdnctYkpTZGUOLwiqb3T11RgZ9lk6dOTXrR0u4rVLrJcl3o6RMliyLrzvB6/m52GU1mopLZefuFrdnKMm5RTpyb3i/Vv9zb3WFwuDlT0lbfRrZ38diK1aVUnjMrRy+orNOKvune68+pYWFfX4AOkzke1HaJpulSfL15p7fuxf1ur5HTY6hUdNqnU4Jcp8Cm1ryi3a5yk+xb+1f8C11u76gcwT04m7/wa1/q/wAi/wDolh2Tf2n8iT/8gM/K6HHXpR+tVpL+ZHtyPKMPkE6U4VITTnCSlHij6t11szpMv/SLHavScXezlB8aut/Vdn8zSV2lxrqJbte+xTy/OKNdXpTUuqWjXjF6o80zbHOtXqVG73nJQ7optRS6Kyvp1CPWbhc8hhVktpSXhKS/ElWY1vtav/cn/UmrjvUOTGIcaqAZKgmPAop1qNlcozxBoZg/VMaZmiV1WxOIiTFuA6UxcNQU6kU9UmpO/wC67r4pEbLuVQ1k7fVV/jYg0x6GoOI1rQkyCoyVsrYh6AUq09SsS1WREZOiiRIZFE0EQOjEZUXzj8yZIhrLb70fmFjRlIjcgqMjbGKGiKcBzkMkwGtDGxeYJEEc4nMZvBwqt20nqvFKz1OpkZWc0bwvpeL4vDr8DQyMNxpqUW4vk0+FrwY/9Xa2HQn0J4MiK0WOTXeTVcPfVbkPD4kI9EQ4RCnRAJcURhVfHL1TFmjcxPsmLMzURgAJmVLY18uhaC725e/+1jJvfTq0veb8I2ViqGImKxpcCFbFPQnlJFbETuaFCYy49icJlktMsQRFCJPEB8Snmlfgp361KFNeNSrCF/c2y4kYfaavb9Xjf2sTSk/u02v/AGlEyOiavfxZFKBLxavzI6lU3J40haE4GLdCxrWGCPgGtErqkbqkwIoXWhDXoaNOzLCqfAhr1d+8uI5ZaSa6Nr3MsU5FSrL9pPl689OmpPTmZRchIk4UVozJkyK7urScXZ+T5MabFSmpKzV10M7EYXhats76PdW7zpKiAB1gAgxK9VmJVN2vH1WYlVamaIGIkScA9UW9k2ZVBxWenJ/I0aOcQk1Fygp/UckpPwXMx8xUoaX5cuRyGPa47ytvu+viyj011mRyqeJnZJWnKFpuWmzkmm157l90xqo5SGcRJKmRyiAwOEWw1saiVIkRXjULNOQ0w9HLdp5t4mjHlD0cvOc03fyijquE5DNVxYqcl9pBfwcMb/Ag7CT3K8mT9SGbNzioxLCtDWUJJiXBiN6gFyvXkTtmbmE3bRhGDN+vJ9ZP5k9ORFTiS8FjFKsRkSIgTJBiPXWUcc7SXg/mX2UMx3j4Ms6K0pXI9hUFzYZUmrGPUjqbUoEUsOiUZ2Gw93qasaCS0GUqKQVa/JGVYuPyqdSbfEop7XvJvyVvmOy3IKVF8VuOpzqSV2u6C2ivA0kBLCDhvuL6JCXF4iKbLDLp+BVrYG69WTj/ADL3MucYlwMuWCrLaUJLvTg/Jq/yKGOr1KSvOKUfrJ8SXjpp4nRtlXG1kotWTTTTXd39QOdjnUPrJeZp5filUhxwvKN2rpaXW9r2vY4DNavoqlSK0UW+HXRJpNX956xluX+joUoWScKcE7bXsuJ+bbfmJ6M+VadvVi78m7WXlczo5K/x873Z07pCOmXBTb0K8ixUW5XmagZcRijChGNQ+Y135ANkZ+YX4ZWWtnyNBsoZlUai2uSfxQRh0UW0tCrRRPOdkYimzqW0InWYyUiJzKPcWUcyXs+ZdZVx69XzRZ1lnipCIU0FsHCKKjIhrJ8ipwsuVWMArWHJknChvo0TAyQhJ6Ma4DGjbiDuAirSsMCVqySMfGYi47E4q7KGKloZGXhOxlbGV6lS6hRjOlxSb4pSt6NuEVy00be1+Z6TKrdvxZjdj6r/AFXEW3VVPXvjT/BF+E7mvyifjBVCK4rNCHEblSZdqQuUq1N8ghjGtkM6tTpG3PczswxtWCvoumgVqcQtzj5ZrWUr+kldeFvdYbiO1GIVrSgrv7OL35E2K6mvW4UYuPx/FdL8oy55nVqe3LTokoLztuS0YEtE9MiqVdRa9W2hWw9CpXqKnRhKpN8ktl1k9orxIG1a51eA/R1WqUoznV9G5K/A43cb7X77WfmanZj9HcaUlVxLVSorOMF/lwfVt6za8l3HbWKmlK+Mj6j8vmWCOvG8WuqCMqwDuFrdP3DbmwqQthLhcgjrbkciSs9iEUAJhYDKgS4XA0pGylj9mXLlPHv1WGWDKRWxctCZ/wBSrjHoc61HR9jnbBYmT+1/26a/EtUKhS7Lq2W131qv/bRNhZmolX0x4yA9s2hGRygSDZICtOmYPaKNkvM6Odjm+0j9leL+NrfAWeDmKxrdhcFCvi6lKpHihPD1VJf9dOzT5NNb9TFxMz079H/Zz9XoekmrVa1pSvvGH0IfG7733HPGq4DN8iqYSu6c9VvTnbScL790ls1yb6MjdVQj3vRd/l1PX83yaliYcFWN1e6adpRfWL5FHJ+x+Hw8uNJznynUtJxXSK2j4pXBrjMj7AVq7U8Q3Rp7qH+rJeekF8T0PK8no4eHBRhGEedt2+spbyfey5YVFZFgAAFEYoAJYLCgA3gXQa6Mei9yJAAzcyppcNkluUHE1swp3hfo7mW0X4I2KKxAprEHAkUNsVMc/VfmXGirjUuF+ARzc2UcdJWf5t3lytI0ezOR/rFXjmv2VNrdaTmtUvBbvyMVpu9mcpay9U5pqVRTk0+Tm7xv5cJmYaLTs9Gm1JdGt0dvwmdj8jhUlx3cJrnF6P70dn4795qeIyqaJC28nklpJP3pkU8FNfRb8NTURAI2LJNbq3joNKGTRzHaSW3cdOzmO0UJTlGMFxSk1GKXOT0SJeCr2LyH9ZxPFJXpUXGUukp7wh+L7l3nrKRmdncljhcPGmtXvOX1pv2n+eSRqGFtKIKAQAAAAAAAAAAAAAAAADZxurGVicLKL206o1mIWDBbGtl7MShEoLgKgKGlbGeyy0VMd7LKMHD5fKvVVOO73f1Y82/zvY9DwOCjSpxhBWUVZd/VvvZzfY3/ADKv3KfzkdWjmFAUAECwoANlBPcrzy6m/ory0+RaADNq5LF7Nr4lbA9nFCsqkmpOKfArWs2rOTvztp5s2mBdoEKIKQAAAAAAAAA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70" name="AutoShape 22" descr="data:image/jpeg;base64,/9j/4AAQSkZJRgABAQAAAQABAAD/2wCEAAkGBhISEBQUEhQUFBUUFBAVFBQUFBQQFRUUFBUVFBUVFBQXHCYeFxkjGRQUHy8gIycpLCwsFR4xNTAqNSYrLCkBCQoKDQwMFA8PFCkYFBgpKSkpKSkpKSkpKSkpKSkpKSkpKSkpKSkpKSkpKSkpKSkpKSkpKSkpKSkpKSkpKSkpKf/AABEIAMkA+wMBIgACEQEDEQH/xAAbAAABBQEBAAAAAAAAAAAAAAAAAQIDBAUGB//EAEIQAAIBAgQDBAYGCAQHAAAAAAABAgMRBAUhMRJBUQZhcYETIjKRobFCUlNywfAHFCNikqLR4RUzQ8MWY4KTssLS/8QAFwEBAQEBAAAAAAAAAAAAAAAAAAECA//EABoRAQEBAQEBAQAAAAAAAAAAAAABETEhQQL/2gAMAwEAAhEDEQA/APcQAAABBQAAAAAAAAARgKBmVc4s2lFuzte9iOWcS5RXm2BrgYf+LVf3V5N/iMeZ1uq/hQG+BgLMa31l/Cg/xKr9ZfwoDfAx8ozr0k5U5aTWq5KUe7vRr3AUir11FXk7ITEYhQV3/d+BgYvFym7vbkun9wJMZmDm+i5L+pUuNbBMWrhRkojgAvZbmzhaNR+ryl07n3G8pHIyiWctzR0vVldwv4uPh1XcEdOBHSqJpNO6eqaJAAAAAAAAAAAAAAAABLgKBFXxEYq8pKPi7GfV7Q017KlLwVl72BqkWJqcMJPomZtHtHBu0oyj3u0l8B+Y4yMqa4WpcTS0d9tQM6CH8IQiOCm8Ilh6EARoiqMmK2KlowjCxFSUZqcHaSd0+j7+47HLs/hVpcf0lZShzUuluj6nHYx7lrJsHwLjftTUbd0d0vG7CtzE1XJ8TevLol3FWQ5VLqwjLUMaEsOQGV024C2EZQjGSQ8SQEmBzGVF85Q5x/Fd502HxMZxUou6f58jkpIfgse6MrrWLtxLk118UVHYANTHEAAgoAAAADZ1EldtJdW7DmZGaq87PXRfiBJic8pr2bza6aL3szMRnVWW1oLu1fvY2eHIZ0gIZq+rd31d38xEPsBA1RJsJT1ZGi3hoaBU6HWCKFZVNkIhzQWAZIo42RdmZWNnqEqrTw3pJWfsrWXhyXmaTZj0cw4Kln7MtHrbXkavGQhykSRl1IOIVSEonEGqQ4qEEYojAaxJMVkbkFJORayPLvTS9JL/AC17P/Mknv8AcVvPw3pZXgXi6js2qEG1OS09LJb0ov6q+k14LmdrTppJJKySSSWiSWyRUOSFEFIABAAUAIa+LhBetJL5+4CVmPmcv2nkvxDEdoF9CN++Wi925l1sTKcnKT1fTTYC5xCWTKSY+NYKnlhrlaaS3JViChjKru3qTVSSxPTwNKkjAo1fXj04o/M6GNiwOBCJjmAWEY30luY11W9kAlWWhh4yepqYi/MxsRe+z8k38hUZGYq5NkmcNNU6jVkrRk778ovyvqRYzv8A6GXiI2TfmZHc8Q5HEZBnkqXqzblDfq4eHVdx2dOqnZp6NXXmFTochkR0SocNYtxk5FQ2bOWz7P7t06UuqnJd+nCn+IztH2ketOk+qlL4Wj/U5imtSa09P/R/2lU4rDVLKUI/smkkpQjunbTiXxWvU7ZHh2U4t061Kcd41Kb6acSTXmm0e4RKycIAoAAgAc7iszqye/Cukd/eUWut7mpKCZBPC9C4KVhLWJ5UGRuBkMHXCwlgFDhAHUSGLqKpl8JcrPqtGR1qs6dlKXFd2Uub52a6k0sQZedTbpO3tcVPhXNyclFW7/WBrey+XFHifPYsSY2hS4YqK2ikvdoSJFimcIo+xFJlFXFTKKdnctYkpTZGUOLwiqb3T11RgZ9lk6dOTXrR0u4rVLrJcl3o6RMliyLrzvB6/m52GU1mopLZefuFrdnKMm5RTpyb3i/Vv9zb3WFwuDlT0lbfRrZ38diK1aVUnjMrRy+orNOKvune68+pYWFfX4AOkzke1HaJpulSfL15p7fuxf1ur5HTY6hUdNqnU4Jcp8Cm1ryi3a5yk+xb+1f8C11u76gcwT04m7/wa1/q/wAi/wDolh2Tf2n8iT/8gM/K6HHXpR+tVpL+ZHtyPKMPkE6U4VITTnCSlHij6t11szpMv/SLHavScXezlB8aut/Vdn8zSV2lxrqJbte+xTy/OKNdXpTUuqWjXjF6o80zbHOtXqVG73nJQ7optRS6Kyvp1CPWbhc8hhVktpSXhKS/ElWY1vtav/cn/UmrjvUOTGIcaqAZKgmPAop1qNlcozxBoZg/VMaZmiV1WxOIiTFuA6UxcNQU6kU9UmpO/wC67r4pEbLuVQ1k7fVV/jYg0x6GoOI1rQkyCoyVsrYh6AUq09SsS1WREZOiiRIZFE0EQOjEZUXzj8yZIhrLb70fmFjRlIjcgqMjbGKGiKcBzkMkwGtDGxeYJEEc4nMZvBwqt20nqvFKz1OpkZWc0bwvpeL4vDr8DQyMNxpqUW4vk0+FrwY/9Xa2HQn0J4MiK0WOTXeTVcPfVbkPD4kI9EQ4RCnRAJcURhVfHL1TFmjcxPsmLMzURgAJmVLY18uhaC725e/+1jJvfTq0veb8I2ViqGImKxpcCFbFPQnlJFbETuaFCYy49icJlktMsQRFCJPEB8Snmlfgp361KFNeNSrCF/c2y4kYfaavb9Xjf2sTSk/u02v/AGlEyOiavfxZFKBLxavzI6lU3J40haE4GLdCxrWGCPgGtErqkbqkwIoXWhDXoaNOzLCqfAhr1d+8uI5ZaSa6Nr3MsU5FSrL9pPl689OmpPTmZRchIk4UVozJkyK7urScXZ+T5MabFSmpKzV10M7EYXhats76PdW7zpKiAB1gAgxK9VmJVN2vH1WYlVamaIGIkScA9UW9k2ZVBxWenJ/I0aOcQk1Fygp/UckpPwXMx8xUoaX5cuRyGPa47ytvu+viyj011mRyqeJnZJWnKFpuWmzkmm157l90xqo5SGcRJKmRyiAwOEWw1saiVIkRXjULNOQ0w9HLdp5t4mjHlD0cvOc03fyijquE5DNVxYqcl9pBfwcMb/Ag7CT3K8mT9SGbNzioxLCtDWUJJiXBiN6gFyvXkTtmbmE3bRhGDN+vJ9ZP5k9ORFTiS8FjFKsRkSIgTJBiPXWUcc7SXg/mX2UMx3j4Ms6K0pXI9hUFzYZUmrGPUjqbUoEUsOiUZ2Gw93qasaCS0GUqKQVa/JGVYuPyqdSbfEop7XvJvyVvmOy3IKVF8VuOpzqSV2u6C2ivA0kBLCDhvuL6JCXF4iKbLDLp+BVrYG69WTj/ADL3MucYlwMuWCrLaUJLvTg/Jq/yKGOr1KSvOKUfrJ8SXjpp4nRtlXG1kotWTTTTXd39QOdjnUPrJeZp5filUhxwvKN2rpaXW9r2vY4DNavoqlSK0UW+HXRJpNX956xluX+joUoWScKcE7bXsuJ+bbfmJ6M+VadvVi78m7WXlczo5K/x873Z07pCOmXBTb0K8ixUW5XmagZcRijChGNQ+Y135ANkZ+YX4ZWWtnyNBsoZlUai2uSfxQRh0UW0tCrRRPOdkYimzqW0InWYyUiJzKPcWUcyXs+ZdZVx69XzRZ1lnipCIU0FsHCKKjIhrJ8ipwsuVWMArWHJknChvo0TAyQhJ6Ma4DGjbiDuAirSsMCVqySMfGYi47E4q7KGKloZGXhOxlbGV6lS6hRjOlxSb4pSt6NuEVy00be1+Z6TKrdvxZjdj6r/AFXEW3VVPXvjT/BF+E7mvyifjBVCK4rNCHEblSZdqQuUq1N8ghjGtkM6tTpG3PczswxtWCvoumgVqcQtzj5ZrWUr+kldeFvdYbiO1GIVrSgrv7OL35E2K6mvW4UYuPx/FdL8oy55nVqe3LTokoLztuS0YEtE9MiqVdRa9W2hWw9CpXqKnRhKpN8ktl1k9orxIG1a51eA/R1WqUoznV9G5K/A43cb7X77WfmanZj9HcaUlVxLVSorOMF/lwfVt6za8l3HbWKmlK+Mj6j8vmWCOvG8WuqCMqwDuFrdP3DbmwqQthLhcgjrbkciSs9iEUAJhYDKgS4XA0pGylj9mXLlPHv1WGWDKRWxctCZ/wBSrjHoc61HR9jnbBYmT+1/26a/EtUKhS7Lq2W131qv/bRNhZmolX0x4yA9s2hGRygSDZICtOmYPaKNkvM6Odjm+0j9leL+NrfAWeDmKxrdhcFCvi6lKpHihPD1VJf9dOzT5NNb9TFxMz079H/Zz9XoekmrVa1pSvvGH0IfG7733HPGq4DN8iqYSu6c9VvTnbScL790ls1yb6MjdVQj3vRd/l1PX83yaliYcFWN1e6adpRfWL5FHJ+x+Hw8uNJznynUtJxXSK2j4pXBrjMj7AVq7U8Q3Rp7qH+rJeekF8T0PK8no4eHBRhGEedt2+spbyfey5YVFZFgAAFEYoAJYLCgA3gXQa6Mei9yJAAzcyppcNkluUHE1swp3hfo7mW0X4I2KKxAprEHAkUNsVMc/VfmXGirjUuF+ARzc2UcdJWf5t3lytI0ezOR/rFXjmv2VNrdaTmtUvBbvyMVpu9mcpay9U5pqVRTk0+Tm7xv5cJmYaLTs9Gm1JdGt0dvwmdj8jhUlx3cJrnF6P70dn4795qeIyqaJC28nklpJP3pkU8FNfRb8NTURAI2LJNbq3joNKGTRzHaSW3cdOzmO0UJTlGMFxSk1GKXOT0SJeCr2LyH9ZxPFJXpUXGUukp7wh+L7l3nrKRmdncljhcPGmtXvOX1pv2n+eSRqGFtKIKAQAAAAAAAAAAAAAAAADZxurGVicLKL206o1mIWDBbGtl7MShEoLgKgKGlbGeyy0VMd7LKMHD5fKvVVOO73f1Y82/zvY9DwOCjSpxhBWUVZd/VvvZzfY3/ADKv3KfzkdWjmFAUAECwoANlBPcrzy6m/ory0+RaADNq5LF7Nr4lbA9nFCsqkmpOKfArWs2rOTvztp5s2mBdoEKIKQAAAAAAAAA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72" name="AutoShape 24" descr="data:image/jpeg;base64,/9j/4AAQSkZJRgABAQAAAQABAAD/2wCEAAkGBhISEBQUEhQUFBUUFBAVFBQUFBQQFRUUFBUVFBUVFBQXHCYeFxkjGRQUHy8gIycpLCwsFR4xNTAqNSYrLCkBCQoKDQwMFA8PFCkYFBgpKSkpKSkpKSkpKSkpKSkpKSkpKSkpKSkpKSkpKSkpKSkpKSkpKSkpKSkpKSkpKSkpKf/AABEIAMkA+wMBIgACEQEDEQH/xAAbAAABBQEBAAAAAAAAAAAAAAAAAQIDBAUGB//EAEIQAAIBAgQDBAYGCAQHAAAAAAABAgMRBAUhMRJBUQZhcYETIjKRobFCUlNywfAHFCNikqLR4RUzQ8MWY4KTssLS/8QAFwEBAQEBAAAAAAAAAAAAAAAAAAECA//EABoRAQEBAQEBAQAAAAAAAAAAAAABETEhQQL/2gAMAwEAAhEDEQA/APcQAAABBQAAAAAAAAARgKBmVc4s2lFuzte9iOWcS5RXm2BrgYf+LVf3V5N/iMeZ1uq/hQG+BgLMa31l/Cg/xKr9ZfwoDfAx8ozr0k5U5aTWq5KUe7vRr3AUir11FXk7ITEYhQV3/d+BgYvFym7vbkun9wJMZmDm+i5L+pUuNbBMWrhRkojgAvZbmzhaNR+ryl07n3G8pHIyiWctzR0vVldwv4uPh1XcEdOBHSqJpNO6eqaJAAAAAAAAAAAAAAAABLgKBFXxEYq8pKPi7GfV7Q017KlLwVl72BqkWJqcMJPomZtHtHBu0oyj3u0l8B+Y4yMqa4WpcTS0d9tQM6CH8IQiOCm8Ilh6EARoiqMmK2KlowjCxFSUZqcHaSd0+j7+47HLs/hVpcf0lZShzUuluj6nHYx7lrJsHwLjftTUbd0d0vG7CtzE1XJ8TevLol3FWQ5VLqwjLUMaEsOQGV024C2EZQjGSQ8SQEmBzGVF85Q5x/Fd502HxMZxUou6f58jkpIfgse6MrrWLtxLk118UVHYANTHEAAgoAAAADZ1EldtJdW7DmZGaq87PXRfiBJic8pr2bza6aL3szMRnVWW1oLu1fvY2eHIZ0gIZq+rd31d38xEPsBA1RJsJT1ZGi3hoaBU6HWCKFZVNkIhzQWAZIo42RdmZWNnqEqrTw3pJWfsrWXhyXmaTZj0cw4Kln7MtHrbXkavGQhykSRl1IOIVSEonEGqQ4qEEYojAaxJMVkbkFJORayPLvTS9JL/AC17P/Mknv8AcVvPw3pZXgXi6js2qEG1OS09LJb0ov6q+k14LmdrTppJJKySSSWiSWyRUOSFEFIABAAUAIa+LhBetJL5+4CVmPmcv2nkvxDEdoF9CN++Wi925l1sTKcnKT1fTTYC5xCWTKSY+NYKnlhrlaaS3JViChjKru3qTVSSxPTwNKkjAo1fXj04o/M6GNiwOBCJjmAWEY30luY11W9kAlWWhh4yepqYi/MxsRe+z8k38hUZGYq5NkmcNNU6jVkrRk778ovyvqRYzv8A6GXiI2TfmZHc8Q5HEZBnkqXqzblDfq4eHVdx2dOqnZp6NXXmFTochkR0SocNYtxk5FQ2bOWz7P7t06UuqnJd+nCn+IztH2ketOk+qlL4Wj/U5imtSa09P/R/2lU4rDVLKUI/smkkpQjunbTiXxWvU7ZHh2U4t061Kcd41Kb6acSTXmm0e4RKycIAoAAgAc7iszqye/Cukd/eUWut7mpKCZBPC9C4KVhLWJ5UGRuBkMHXCwlgFDhAHUSGLqKpl8JcrPqtGR1qs6dlKXFd2Uub52a6k0sQZedTbpO3tcVPhXNyclFW7/WBrey+XFHifPYsSY2hS4YqK2ikvdoSJFimcIo+xFJlFXFTKKdnctYkpTZGUOLwiqb3T11RgZ9lk6dOTXrR0u4rVLrJcl3o6RMliyLrzvB6/m52GU1mopLZefuFrdnKMm5RTpyb3i/Vv9zb3WFwuDlT0lbfRrZ38diK1aVUnjMrRy+orNOKvune68+pYWFfX4AOkzke1HaJpulSfL15p7fuxf1ur5HTY6hUdNqnU4Jcp8Cm1ryi3a5yk+xb+1f8C11u76gcwT04m7/wa1/q/wAi/wDolh2Tf2n8iT/8gM/K6HHXpR+tVpL+ZHtyPKMPkE6U4VITTnCSlHij6t11szpMv/SLHavScXezlB8aut/Vdn8zSV2lxrqJbte+xTy/OKNdXpTUuqWjXjF6o80zbHOtXqVG73nJQ7optRS6Kyvp1CPWbhc8hhVktpSXhKS/ElWY1vtav/cn/UmrjvUOTGIcaqAZKgmPAop1qNlcozxBoZg/VMaZmiV1WxOIiTFuA6UxcNQU6kU9UmpO/wC67r4pEbLuVQ1k7fVV/jYg0x6GoOI1rQkyCoyVsrYh6AUq09SsS1WREZOiiRIZFE0EQOjEZUXzj8yZIhrLb70fmFjRlIjcgqMjbGKGiKcBzkMkwGtDGxeYJEEc4nMZvBwqt20nqvFKz1OpkZWc0bwvpeL4vDr8DQyMNxpqUW4vk0+FrwY/9Xa2HQn0J4MiK0WOTXeTVcPfVbkPD4kI9EQ4RCnRAJcURhVfHL1TFmjcxPsmLMzURgAJmVLY18uhaC725e/+1jJvfTq0veb8I2ViqGImKxpcCFbFPQnlJFbETuaFCYy49icJlktMsQRFCJPEB8Snmlfgp361KFNeNSrCF/c2y4kYfaavb9Xjf2sTSk/u02v/AGlEyOiavfxZFKBLxavzI6lU3J40haE4GLdCxrWGCPgGtErqkbqkwIoXWhDXoaNOzLCqfAhr1d+8uI5ZaSa6Nr3MsU5FSrL9pPl689OmpPTmZRchIk4UVozJkyK7urScXZ+T5MabFSmpKzV10M7EYXhats76PdW7zpKiAB1gAgxK9VmJVN2vH1WYlVamaIGIkScA9UW9k2ZVBxWenJ/I0aOcQk1Fygp/UckpPwXMx8xUoaX5cuRyGPa47ytvu+viyj011mRyqeJnZJWnKFpuWmzkmm157l90xqo5SGcRJKmRyiAwOEWw1saiVIkRXjULNOQ0w9HLdp5t4mjHlD0cvOc03fyijquE5DNVxYqcl9pBfwcMb/Ag7CT3K8mT9SGbNzioxLCtDWUJJiXBiN6gFyvXkTtmbmE3bRhGDN+vJ9ZP5k9ORFTiS8FjFKsRkSIgTJBiPXWUcc7SXg/mX2UMx3j4Ms6K0pXI9hUFzYZUmrGPUjqbUoEUsOiUZ2Gw93qasaCS0GUqKQVa/JGVYuPyqdSbfEop7XvJvyVvmOy3IKVF8VuOpzqSV2u6C2ivA0kBLCDhvuL6JCXF4iKbLDLp+BVrYG69WTj/ADL3MucYlwMuWCrLaUJLvTg/Jq/yKGOr1KSvOKUfrJ8SXjpp4nRtlXG1kotWTTTTXd39QOdjnUPrJeZp5filUhxwvKN2rpaXW9r2vY4DNavoqlSK0UW+HXRJpNX956xluX+joUoWScKcE7bXsuJ+bbfmJ6M+VadvVi78m7WXlczo5K/x873Z07pCOmXBTb0K8ixUW5XmagZcRijChGNQ+Y135ANkZ+YX4ZWWtnyNBsoZlUai2uSfxQRh0UW0tCrRRPOdkYimzqW0InWYyUiJzKPcWUcyXs+ZdZVx69XzRZ1lnipCIU0FsHCKKjIhrJ8ipwsuVWMArWHJknChvo0TAyQhJ6Ma4DGjbiDuAirSsMCVqySMfGYi47E4q7KGKloZGXhOxlbGV6lS6hRjOlxSb4pSt6NuEVy00be1+Z6TKrdvxZjdj6r/AFXEW3VVPXvjT/BF+E7mvyifjBVCK4rNCHEblSZdqQuUq1N8ghjGtkM6tTpG3PczswxtWCvoumgVqcQtzj5ZrWUr+kldeFvdYbiO1GIVrSgrv7OL35E2K6mvW4UYuPx/FdL8oy55nVqe3LTokoLztuS0YEtE9MiqVdRa9W2hWw9CpXqKnRhKpN8ktl1k9orxIG1a51eA/R1WqUoznV9G5K/A43cb7X77WfmanZj9HcaUlVxLVSorOMF/lwfVt6za8l3HbWKmlK+Mj6j8vmWCOvG8WuqCMqwDuFrdP3DbmwqQthLhcgjrbkciSs9iEUAJhYDKgS4XA0pGylj9mXLlPHv1WGWDKRWxctCZ/wBSrjHoc61HR9jnbBYmT+1/26a/EtUKhS7Lq2W131qv/bRNhZmolX0x4yA9s2hGRygSDZICtOmYPaKNkvM6Odjm+0j9leL+NrfAWeDmKxrdhcFCvi6lKpHihPD1VJf9dOzT5NNb9TFxMz079H/Zz9XoekmrVa1pSvvGH0IfG7733HPGq4DN8iqYSu6c9VvTnbScL790ls1yb6MjdVQj3vRd/l1PX83yaliYcFWN1e6adpRfWL5FHJ+x+Hw8uNJznynUtJxXSK2j4pXBrjMj7AVq7U8Q3Rp7qH+rJeekF8T0PK8no4eHBRhGEedt2+spbyfey5YVFZFgAAFEYoAJYLCgA3gXQa6Mei9yJAAzcyppcNkluUHE1swp3hfo7mW0X4I2KKxAprEHAkUNsVMc/VfmXGirjUuF+ARzc2UcdJWf5t3lytI0ezOR/rFXjmv2VNrdaTmtUvBbvyMVpu9mcpay9U5pqVRTk0+Tm7xv5cJmYaLTs9Gm1JdGt0dvwmdj8jhUlx3cJrnF6P70dn4795qeIyqaJC28nklpJP3pkU8FNfRb8NTURAI2LJNbq3joNKGTRzHaSW3cdOzmO0UJTlGMFxSk1GKXOT0SJeCr2LyH9ZxPFJXpUXGUukp7wh+L7l3nrKRmdncljhcPGmtXvOX1pv2n+eSRqGFtKIKAQAAAAAAAAAAAAAAAADZxurGVicLKL206o1mIWDBbGtl7MShEoLgKgKGlbGeyy0VMd7LKMHD5fKvVVOO73f1Y82/zvY9DwOCjSpxhBWUVZd/VvvZzfY3/ADKv3KfzkdWjmFAUAECwoANlBPcrzy6m/ory0+RaADNq5LF7Nr4lbA9nFCsqkmpOKfArWs2rOTvztp5s2mBdoEKIKQAAAAAAAAA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74" name="AutoShape 26" descr="data:image/jpeg;base64,/9j/4AAQSkZJRgABAQAAAQABAAD/2wCEAAkGBhISEBQUEhQUFBUUFBAVFBQUFBQQFRUUFBUVFBUVFBQXHCYeFxkjGRQUHy8gIycpLCwsFR4xNTAqNSYrLCkBCQoKDQwMFA8PFCkYFBgpKSkpKSkpKSkpKSkpKSkpKSkpKSkpKSkpKSkpKSkpKSkpKSkpKSkpKSkpKSkpKSkpKf/AABEIAMkA+wMBIgACEQEDEQH/xAAbAAABBQEBAAAAAAAAAAAAAAAAAQIDBAUGB//EAEIQAAIBAgQDBAYGCAQHAAAAAAABAgMRBAUhMRJBUQZhcYETIjKRobFCUlNywfAHFCNikqLR4RUzQ8MWY4KTssLS/8QAFwEBAQEBAAAAAAAAAAAAAAAAAAECA//EABoRAQEBAQEBAQAAAAAAAAAAAAABETEhQQL/2gAMAwEAAhEDEQA/APcQAAABBQAAAAAAAAARgKBmVc4s2lFuzte9iOWcS5RXm2BrgYf+LVf3V5N/iMeZ1uq/hQG+BgLMa31l/Cg/xKr9ZfwoDfAx8ozr0k5U5aTWq5KUe7vRr3AUir11FXk7ITEYhQV3/d+BgYvFym7vbkun9wJMZmDm+i5L+pUuNbBMWrhRkojgAvZbmzhaNR+ryl07n3G8pHIyiWctzR0vVldwv4uPh1XcEdOBHSqJpNO6eqaJAAAAAAAAAAAAAAAABLgKBFXxEYq8pKPi7GfV7Q017KlLwVl72BqkWJqcMJPomZtHtHBu0oyj3u0l8B+Y4yMqa4WpcTS0d9tQM6CH8IQiOCm8Ilh6EARoiqMmK2KlowjCxFSUZqcHaSd0+j7+47HLs/hVpcf0lZShzUuluj6nHYx7lrJsHwLjftTUbd0d0vG7CtzE1XJ8TevLol3FWQ5VLqwjLUMaEsOQGV024C2EZQjGSQ8SQEmBzGVF85Q5x/Fd502HxMZxUou6f58jkpIfgse6MrrWLtxLk118UVHYANTHEAAgoAAAADZ1EldtJdW7DmZGaq87PXRfiBJic8pr2bza6aL3szMRnVWW1oLu1fvY2eHIZ0gIZq+rd31d38xEPsBA1RJsJT1ZGi3hoaBU6HWCKFZVNkIhzQWAZIo42RdmZWNnqEqrTw3pJWfsrWXhyXmaTZj0cw4Kln7MtHrbXkavGQhykSRl1IOIVSEonEGqQ4qEEYojAaxJMVkbkFJORayPLvTS9JL/AC17P/Mknv8AcVvPw3pZXgXi6js2qEG1OS09LJb0ov6q+k14LmdrTppJJKySSSWiSWyRUOSFEFIABAAUAIa+LhBetJL5+4CVmPmcv2nkvxDEdoF9CN++Wi925l1sTKcnKT1fTTYC5xCWTKSY+NYKnlhrlaaS3JViChjKru3qTVSSxPTwNKkjAo1fXj04o/M6GNiwOBCJjmAWEY30luY11W9kAlWWhh4yepqYi/MxsRe+z8k38hUZGYq5NkmcNNU6jVkrRk778ovyvqRYzv8A6GXiI2TfmZHc8Q5HEZBnkqXqzblDfq4eHVdx2dOqnZp6NXXmFTochkR0SocNYtxk5FQ2bOWz7P7t06UuqnJd+nCn+IztH2ketOk+qlL4Wj/U5imtSa09P/R/2lU4rDVLKUI/smkkpQjunbTiXxWvU7ZHh2U4t061Kcd41Kb6acSTXmm0e4RKycIAoAAgAc7iszqye/Cukd/eUWut7mpKCZBPC9C4KVhLWJ5UGRuBkMHXCwlgFDhAHUSGLqKpl8JcrPqtGR1qs6dlKXFd2Uub52a6k0sQZedTbpO3tcVPhXNyclFW7/WBrey+XFHifPYsSY2hS4YqK2ikvdoSJFimcIo+xFJlFXFTKKdnctYkpTZGUOLwiqb3T11RgZ9lk6dOTXrR0u4rVLrJcl3o6RMliyLrzvB6/m52GU1mopLZefuFrdnKMm5RTpyb3i/Vv9zb3WFwuDlT0lbfRrZ38diK1aVUnjMrRy+orNOKvune68+pYWFfX4AOkzke1HaJpulSfL15p7fuxf1ur5HTY6hUdNqnU4Jcp8Cm1ryi3a5yk+xb+1f8C11u76gcwT04m7/wa1/q/wAi/wDolh2Tf2n8iT/8gM/K6HHXpR+tVpL+ZHtyPKMPkE6U4VITTnCSlHij6t11szpMv/SLHavScXezlB8aut/Vdn8zSV2lxrqJbte+xTy/OKNdXpTUuqWjXjF6o80zbHOtXqVG73nJQ7optRS6Kyvp1CPWbhc8hhVktpSXhKS/ElWY1vtav/cn/UmrjvUOTGIcaqAZKgmPAop1qNlcozxBoZg/VMaZmiV1WxOIiTFuA6UxcNQU6kU9UmpO/wC67r4pEbLuVQ1k7fVV/jYg0x6GoOI1rQkyCoyVsrYh6AUq09SsS1WREZOiiRIZFE0EQOjEZUXzj8yZIhrLb70fmFjRlIjcgqMjbGKGiKcBzkMkwGtDGxeYJEEc4nMZvBwqt20nqvFKz1OpkZWc0bwvpeL4vDr8DQyMNxpqUW4vk0+FrwY/9Xa2HQn0J4MiK0WOTXeTVcPfVbkPD4kI9EQ4RCnRAJcURhVfHL1TFmjcxPsmLMzURgAJmVLY18uhaC725e/+1jJvfTq0veb8I2ViqGImKxpcCFbFPQnlJFbETuaFCYy49icJlktMsQRFCJPEB8Snmlfgp361KFNeNSrCF/c2y4kYfaavb9Xjf2sTSk/u02v/AGlEyOiavfxZFKBLxavzI6lU3J40haE4GLdCxrWGCPgGtErqkbqkwIoXWhDXoaNOzLCqfAhr1d+8uI5ZaSa6Nr3MsU5FSrL9pPl689OmpPTmZRchIk4UVozJkyK7urScXZ+T5MabFSmpKzV10M7EYXhats76PdW7zpKiAB1gAgxK9VmJVN2vH1WYlVamaIGIkScA9UW9k2ZVBxWenJ/I0aOcQk1Fygp/UckpPwXMx8xUoaX5cuRyGPa47ytvu+viyj011mRyqeJnZJWnKFpuWmzkmm157l90xqo5SGcRJKmRyiAwOEWw1saiVIkRXjULNOQ0w9HLdp5t4mjHlD0cvOc03fyijquE5DNVxYqcl9pBfwcMb/Ag7CT3K8mT9SGbNzioxLCtDWUJJiXBiN6gFyvXkTtmbmE3bRhGDN+vJ9ZP5k9ORFTiS8FjFKsRkSIgTJBiPXWUcc7SXg/mX2UMx3j4Ms6K0pXI9hUFzYZUmrGPUjqbUoEUsOiUZ2Gw93qasaCS0GUqKQVa/JGVYuPyqdSbfEop7XvJvyVvmOy3IKVF8VuOpzqSV2u6C2ivA0kBLCDhvuL6JCXF4iKbLDLp+BVrYG69WTj/ADL3MucYlwMuWCrLaUJLvTg/Jq/yKGOr1KSvOKUfrJ8SXjpp4nRtlXG1kotWTTTTXd39QOdjnUPrJeZp5filUhxwvKN2rpaXW9r2vY4DNavoqlSK0UW+HXRJpNX956xluX+joUoWScKcE7bXsuJ+bbfmJ6M+VadvVi78m7WXlczo5K/x873Z07pCOmXBTb0K8ixUW5XmagZcRijChGNQ+Y135ANkZ+YX4ZWWtnyNBsoZlUai2uSfxQRh0UW0tCrRRPOdkYimzqW0InWYyUiJzKPcWUcyXs+ZdZVx69XzRZ1lnipCIU0FsHCKKjIhrJ8ipwsuVWMArWHJknChvo0TAyQhJ6Ma4DGjbiDuAirSsMCVqySMfGYi47E4q7KGKloZGXhOxlbGV6lS6hRjOlxSb4pSt6NuEVy00be1+Z6TKrdvxZjdj6r/AFXEW3VVPXvjT/BF+E7mvyifjBVCK4rNCHEblSZdqQuUq1N8ghjGtkM6tTpG3PczswxtWCvoumgVqcQtzj5ZrWUr+kldeFvdYbiO1GIVrSgrv7OL35E2K6mvW4UYuPx/FdL8oy55nVqe3LTokoLztuS0YEtE9MiqVdRa9W2hWw9CpXqKnRhKpN8ktl1k9orxIG1a51eA/R1WqUoznV9G5K/A43cb7X77WfmanZj9HcaUlVxLVSorOMF/lwfVt6za8l3HbWKmlK+Mj6j8vmWCOvG8WuqCMqwDuFrdP3DbmwqQthLhcgjrbkciSs9iEUAJhYDKgS4XA0pGylj9mXLlPHv1WGWDKRWxctCZ/wBSrjHoc61HR9jnbBYmT+1/26a/EtUKhS7Lq2W131qv/bRNhZmolX0x4yA9s2hGRygSDZICtOmYPaKNkvM6Odjm+0j9leL+NrfAWeDmKxrdhcFCvi6lKpHihPD1VJf9dOzT5NNb9TFxMz079H/Zz9XoekmrVa1pSvvGH0IfG7733HPGq4DN8iqYSu6c9VvTnbScL790ls1yb6MjdVQj3vRd/l1PX83yaliYcFWN1e6adpRfWL5FHJ+x+Hw8uNJznynUtJxXSK2j4pXBrjMj7AVq7U8Q3Rp7qH+rJeekF8T0PK8no4eHBRhGEedt2+spbyfey5YVFZFgAAFEYoAJYLCgA3gXQa6Mei9yJAAzcyppcNkluUHE1swp3hfo7mW0X4I2KKxAprEHAkUNsVMc/VfmXGirjUuF+ARzc2UcdJWf5t3lytI0ezOR/rFXjmv2VNrdaTmtUvBbvyMVpu9mcpay9U5pqVRTk0+Tm7xv5cJmYaLTs9Gm1JdGt0dvwmdj8jhUlx3cJrnF6P70dn4795qeIyqaJC28nklpJP3pkU8FNfRb8NTURAI2LJNbq3joNKGTRzHaSW3cdOzmO0UJTlGMFxSk1GKXOT0SJeCr2LyH9ZxPFJXpUXGUukp7wh+L7l3nrKRmdncljhcPGmtXvOX1pv2n+eSRqGFtKIKAQAAAAAAAAAAAAAAAADZxurGVicLKL206o1mIWDBbGtl7MShEoLgKgKGlbGeyy0VMd7LKMHD5fKvVVOO73f1Y82/zvY9DwOCjSpxhBWUVZd/VvvZzfY3/ADKv3KfzkdWjmFAUAECwoANlBPcrzy6m/ory0+RaADNq5LF7Nr4lbA9nFCsqkmpOKfArWs2rOTvztp5s2mBdoEKIKQAAAAAAAAA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80" name="Picture 32" descr="http://t2.gstatic.com/images?q=tbn:ANd9GcQTECtvSuY3lHkgQiKw8CzPU_XsDGdVOOWK6sG9Hi-aXaEXZSTwCQ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131840" y="5589240"/>
            <a:ext cx="2016224" cy="105689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Приготування холодних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соло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дких страв відбувається: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91680" y="1556792"/>
            <a:ext cx="3240360" cy="64807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холодному цеху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64088" y="2276872"/>
            <a:ext cx="2814024" cy="648072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 гарячому цеху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www.torgpro.ru/att/12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1640" y="2060848"/>
            <a:ext cx="3384376" cy="2538283"/>
          </a:xfrm>
          <a:prstGeom prst="rect">
            <a:avLst/>
          </a:prstGeom>
          <a:noFill/>
        </p:spPr>
      </p:pic>
      <p:pic>
        <p:nvPicPr>
          <p:cNvPr id="1032" name="Picture 8" descr="http://part420.rokto.ru/images/big/420/v-goryachih-cehah-shema-goryachego-ceha-prigotovleniy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040" y="2924944"/>
            <a:ext cx="3491880" cy="2618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t0.gstatic.com/images?q=tbn:ANd9GcSibsacWA6QlJbR-lGlJerW-SJ71iMb5ulVhrLzt06juI0MoTMgTA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43240" y="4071942"/>
            <a:ext cx="292895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Выноска-облако 8"/>
          <p:cNvSpPr/>
          <p:nvPr/>
        </p:nvSpPr>
        <p:spPr>
          <a:xfrm>
            <a:off x="1115616" y="908720"/>
            <a:ext cx="3643338" cy="3500462"/>
          </a:xfrm>
          <a:prstGeom prst="cloudCallout">
            <a:avLst>
              <a:gd name="adj1" fmla="val 84500"/>
              <a:gd name="adj2" fmla="val 4902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Відпускаються в :</a:t>
            </a:r>
          </a:p>
          <a:p>
            <a:pPr algn="ctr"/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Стаканах  </a:t>
            </a:r>
          </a:p>
          <a:p>
            <a:pPr algn="ctr"/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Креманках</a:t>
            </a:r>
          </a:p>
          <a:p>
            <a:pPr algn="ctr"/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Десертних тарілках</a:t>
            </a:r>
            <a:b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Вазочках </a:t>
            </a:r>
          </a:p>
          <a:p>
            <a:pPr algn="ctr"/>
            <a:endParaRPr lang="ru-RU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5429256" y="928670"/>
            <a:ext cx="3357586" cy="3286148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Температура відпуску  холодних страв -  10…14⁰С , </a:t>
            </a:r>
            <a:b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гарячих – 55 ⁰С .</a:t>
            </a:r>
            <a:endParaRPr lang="uk-UA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42852"/>
            <a:ext cx="80301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4000" b="1" cap="all" spc="0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Подача солодких  </a:t>
            </a:r>
            <a:r>
              <a:rPr lang="uk-UA" sz="40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страв</a:t>
            </a:r>
            <a:r>
              <a:rPr lang="uk-UA" sz="4000" b="1" cap="all" spc="0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uk-UA" sz="4000" b="1" cap="all" spc="0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848872" cy="1570186"/>
          </a:xfrm>
        </p:spPr>
        <p:txBody>
          <a:bodyPr>
            <a:noAutofit/>
          </a:bodyPr>
          <a:lstStyle/>
          <a:p>
            <a:pPr algn="ctr"/>
            <a:r>
              <a:rPr lang="uk-UA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Компот </a:t>
            </a:r>
            <a:r>
              <a:rPr lang="uk-UA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500" dirty="0" smtClean="0">
                <a:latin typeface="Times New Roman" pitchFamily="18" charset="0"/>
                <a:cs typeface="Times New Roman" pitchFamily="18" charset="0"/>
              </a:rPr>
              <a:t>готують </a:t>
            </a:r>
            <a:r>
              <a:rPr lang="uk-UA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свіжих, сушених, консервованих </a:t>
            </a:r>
            <a:r>
              <a:rPr lang="uk-UA" sz="25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заморожених плодів </a:t>
            </a:r>
            <a:r>
              <a:rPr lang="uk-UA" sz="2500" dirty="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uk-UA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ягід як з одного виду </a:t>
            </a:r>
            <a:r>
              <a:rPr lang="uk-UA" sz="2500" dirty="0" smtClean="0">
                <a:latin typeface="Times New Roman" pitchFamily="18" charset="0"/>
                <a:cs typeface="Times New Roman" pitchFamily="18" charset="0"/>
              </a:rPr>
              <a:t>продук</a:t>
            </a:r>
            <a:r>
              <a:rPr lang="uk-UA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тів так і з їх суміші </a:t>
            </a:r>
            <a:endParaRPr lang="uk-UA" sz="2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95736" y="1988840"/>
            <a:ext cx="6705992" cy="4512568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uk-UA" sz="28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Асортимент компотів: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Компот з свіжих плодів;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Компот з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суниці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або малини;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Компот з апельсинів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мандаринів;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Компот з консервованих плодів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ягід;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Компот з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швидк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озаморожених плодів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ягід;</a:t>
            </a:r>
          </a:p>
          <a:p>
            <a:pPr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Компот з  сухофруктів.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499176" cy="8103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 dirty="0" smtClean="0">
                <a:latin typeface="Times New Roman" pitchFamily="18" charset="0"/>
                <a:cs typeface="Times New Roman" pitchFamily="18" charset="0"/>
              </a:rPr>
              <a:t>Технологічний процес приготування компоту з свіжих плодів: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071538" y="1000108"/>
            <a:ext cx="7862150" cy="524829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1071546"/>
            <a:ext cx="1571636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Груші 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1643050"/>
            <a:ext cx="1571636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Промити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2214554"/>
            <a:ext cx="1571636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Видалити насіннєве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гніздо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3143248"/>
            <a:ext cx="1571636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Нарізати дольками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1071546"/>
            <a:ext cx="1928826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Вода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07521" y="1653554"/>
            <a:ext cx="2643206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Довести до кипіння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43240" y="5072074"/>
            <a:ext cx="5214974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пуск: в стаканах по 200 гр. на одну порцію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43240" y="2214554"/>
            <a:ext cx="2643206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Розчинити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07521" y="2787646"/>
            <a:ext cx="2643206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Добавити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43240" y="3357562"/>
            <a:ext cx="2643206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Проварити 10-12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43240" y="3929066"/>
            <a:ext cx="2643206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Закласти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43240" y="4500570"/>
            <a:ext cx="2643206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Варити 5-7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15008" y="1071546"/>
            <a:ext cx="1571636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Цукор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572396" y="1071546"/>
            <a:ext cx="1428760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Лимона кислота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>
            <a:stCxn id="5" idx="2"/>
            <a:endCxn id="6" idx="0"/>
          </p:cNvCxnSpPr>
          <p:nvPr/>
        </p:nvCxnSpPr>
        <p:spPr>
          <a:xfrm rot="5400000">
            <a:off x="1928794" y="1571612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6" idx="2"/>
            <a:endCxn id="7" idx="0"/>
          </p:cNvCxnSpPr>
          <p:nvPr/>
        </p:nvCxnSpPr>
        <p:spPr>
          <a:xfrm rot="5400000">
            <a:off x="1928794" y="2143116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7" idx="2"/>
            <a:endCxn id="8" idx="0"/>
          </p:cNvCxnSpPr>
          <p:nvPr/>
        </p:nvCxnSpPr>
        <p:spPr>
          <a:xfrm rot="5400000">
            <a:off x="1928794" y="3071810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8" idx="2"/>
          </p:cNvCxnSpPr>
          <p:nvPr/>
        </p:nvCxnSpPr>
        <p:spPr>
          <a:xfrm rot="5400000">
            <a:off x="1750199" y="3893347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000232" y="4143380"/>
            <a:ext cx="114300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5400000">
            <a:off x="4357686" y="1571612"/>
            <a:ext cx="143670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13" idx="2"/>
            <a:endCxn id="14" idx="0"/>
          </p:cNvCxnSpPr>
          <p:nvPr/>
        </p:nvCxnSpPr>
        <p:spPr>
          <a:xfrm flipH="1">
            <a:off x="4429124" y="2643182"/>
            <a:ext cx="35719" cy="1444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11" idx="2"/>
            <a:endCxn id="13" idx="0"/>
          </p:cNvCxnSpPr>
          <p:nvPr/>
        </p:nvCxnSpPr>
        <p:spPr>
          <a:xfrm>
            <a:off x="4429124" y="2082182"/>
            <a:ext cx="35719" cy="1323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14" idx="2"/>
            <a:endCxn id="15" idx="0"/>
          </p:cNvCxnSpPr>
          <p:nvPr/>
        </p:nvCxnSpPr>
        <p:spPr>
          <a:xfrm>
            <a:off x="4429124" y="3216274"/>
            <a:ext cx="35719" cy="1412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stCxn id="15" idx="2"/>
            <a:endCxn id="16" idx="0"/>
          </p:cNvCxnSpPr>
          <p:nvPr/>
        </p:nvCxnSpPr>
        <p:spPr>
          <a:xfrm rot="5400000">
            <a:off x="4393405" y="3857628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16" idx="2"/>
            <a:endCxn id="17" idx="0"/>
          </p:cNvCxnSpPr>
          <p:nvPr/>
        </p:nvCxnSpPr>
        <p:spPr>
          <a:xfrm rot="5400000">
            <a:off x="4393405" y="4429132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>
            <a:off x="4429918" y="4999842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>
            <a:stCxn id="20" idx="2"/>
          </p:cNvCxnSpPr>
          <p:nvPr/>
        </p:nvCxnSpPr>
        <p:spPr>
          <a:xfrm rot="5400000">
            <a:off x="6036479" y="1964521"/>
            <a:ext cx="92869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endCxn id="13" idx="3"/>
          </p:cNvCxnSpPr>
          <p:nvPr/>
        </p:nvCxnSpPr>
        <p:spPr>
          <a:xfrm rot="10800000">
            <a:off x="5786446" y="2428868"/>
            <a:ext cx="71438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stCxn id="21" idx="2"/>
          </p:cNvCxnSpPr>
          <p:nvPr/>
        </p:nvCxnSpPr>
        <p:spPr>
          <a:xfrm rot="5400000">
            <a:off x="7536677" y="2250273"/>
            <a:ext cx="150019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stCxn id="14" idx="3"/>
          </p:cNvCxnSpPr>
          <p:nvPr/>
        </p:nvCxnSpPr>
        <p:spPr>
          <a:xfrm>
            <a:off x="5750727" y="3001960"/>
            <a:ext cx="250033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t3.gstatic.com/images?q=tbn:ANd9GcRgMU4KSVYHX0mrm-LYN-tT03XpMOq_DQEL54dujXBCvv3Yfw0bYA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4581128"/>
            <a:ext cx="2562225" cy="1790700"/>
          </a:xfrm>
          <a:prstGeom prst="rect">
            <a:avLst/>
          </a:prstGeom>
          <a:noFill/>
        </p:spPr>
      </p:pic>
      <p:pic>
        <p:nvPicPr>
          <p:cNvPr id="4100" name="Picture 4" descr="http://t0.gstatic.com/images?q=tbn:ANd9GcSLJ25RUu8VBQUGwjy_s7ld1ZX0IdY1Cz2YAVuSJZh9aIOR1lvGJw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56176" y="3068960"/>
            <a:ext cx="2657475" cy="1724026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64846"/>
          </a:xfrm>
        </p:spPr>
        <p:txBody>
          <a:bodyPr/>
          <a:lstStyle/>
          <a:p>
            <a:pPr algn="ct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Подача компотів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AutoShape 2" descr="data:image/jpeg;base64,/9j/4AAQSkZJRgABAQAAAQABAAD/2wCEAAkGBhASEBQUExQUFRQUFRQUFBQUFBQUDxQUFBQVFBQUFBQXHCYeFxkjGRQUHy8gIycpLCwsFR4xNTAqNSYrLCkBCQoKDgwOGg8PGikkHx8sKSwsKSkpLCkpLCkpLCwpLCksKSwsLCksLCkpKSkpLCksKSkpLCwpLCwpLCwsKSwsKv/AABEIALUBFwMBIgACEQEDEQH/xAAcAAABBQEBAQAAAAAAAAAAAAAFAAIDBAYBBwj/xAA7EAABAwIEBAQFAgQFBQEAAAABAAIDBBEFEiExBhNBUSJhcZEHFDKBoUKxFSPB0VJiguHwU3KSovEW/8QAGwEAAgMBAQEAAAAAAAAAAAAAAgMAAQQFBgf/xAArEQACAgEEAQIFBAMAAAAAAAAAAQIRAwQSITFBIlEFEzJxoSNhgZEUwdH/2gAMAwEAAhEDEQA/AMsCrVHXFipApFLo8jGTi7RpXYhnCAV1GCSU2GUjZWeW536Xf+JSpROxg1W5clSmjO2/oLn8LRU/FTqOjmhs5kkr2kGxDslsr7eYH7lXcJxyHDIYZC1vOn5jyZGm7YmO5bWC+13Xd9gvOePOJH1kxlLyQTaxN9hpl2sPJPjgqG5s6WljGGVZat/gkr69skjnNawNzHIG2+j9INtLphrBYjKNd76+luyzlDI3MA69kXwqB08rYmbueGAnzOhNlnli28xZ6zTfEFlWzIv9k8dIx7sul8ub0tvdRvwtvQhbDFeFWUtIHu5sVQZHRZSCBK2zbva7/pkG9tdXeSylQHMc5p+oGxs64031boVTk48Av4fgzyeS6T8Loovwy3RddRaK0Kg2I6C3Qb+u6cT+UcXuOTqtK9O+7TKDcOvsFbgwdxOyP8LU7Xy2I7Ld1VBBHYkD2RbLMiVnnMOAyW2ROj4SdbO/boFr/mKc7WXcSpZpI/5QNiLX/shcUujoaLF+p6zzzFX5TYbjsh0eZ7wBq4nS6vYzhkkbiHbobTcxj2vaLlpulVbPT5ZuMfT0aXGYXxw6ga2BPZV+Ga8NPndDsbxuWZgaRlA380GpK7I690944+Dj5NZNx2s9UlGbUKu6NZuk4qaGanVQHHpHm7EO0xpo3VJSnTt+FS4+4ngkgip4W5eWAX6WOe2uvVT0FfJT07ZZ2OayT6Ljf7IDjmBulidWx6Qudl8Wji69jlHUK8jriJ1NJBNqc/4+4NwDE3xStLdxr2sRqCrOJTzyNz3uZnO8RdeR5B1AA2CBMqcrXAbuFifK99E2HE3xm4OwIBP6SdyPNZ0r7N05RT3MsQVskVwNOmvQhTQY7KHXLr+R2KEPqr63vff1UfNNrqULeaH3N3huKMmGmjhuP7KzKFiKGqLHNOxBB+y3BN2g9xdXRhzRSaa6YPnQ2VFZ2oXON0ZxfiLqDJ6eTQK7E9DaborsajM3w2Vo68pLj0kJ3SzgOCOqS8NLLsbmLXuyXG1wbW09QjFHg0zZAOVERe3hMUh275iUI4YreVUsJ0Bu027OBH9kzFsTfzbNka0XIvluWj0tdaZUjyfwzSQ1OK+qu2bV9HUMF+U5o8owB7gIHi/FrafR5kcRq5sbQXNbcC5J0buN+6hwHFZ3Q8yOR8r28zPAGkODWt8EhIG19SL+XVZPijGZiBG+wLS8Ehoa517EFx/VZHsuO41vSxhOtza/oLVvH+GVDWGronPkgDxEGzXjfmcXDm9Tra9vP0WYrOCqsUraqQMjhlLTHc6uz5iMrQCQLNO9uip4fKXPAdse7QR59FueJ8WLwIWlxpoWtDGuIy8wNs45b6a3sOiqTaidLTYFmlXg8z+ScFq+CcXbSvbIRcXOZribOLB4Rpra7gfOyiEMbhcgAKtU0Qbc2FtxbfzSozZvejjidroMcQ8WT1MhMj+YwBzI7taA1hNxYAaHQa7rP8zVWqaYtByhrh5gH8FRy1Qdu1ot2aB+yBxbfJuhkjVQqiu6Wx0tr7ey9O+G2HmcNilijLWNd9bQXEE3b9vEvOoWhxsGj72sFtuFcejZ4pBc2DGgOdZrGgN0tqPIFNwtQlbMGuxyzQ2xfP3PQG4Th0MDJTTxh7rA2u03JN7WPYXRXFeG6N8QPM5V2gi7gQLi+rTr7LlHglLURwyRSERixAa1ozEWu1xdr0sjtXKyJjn5WgRtc4kAA+EXA0TnTfBw43j45s+fKx3JrXQmQOAOhAIBHTR2o+69PwziWnEAFxcNt6BeEY3ibp6uWVxJL3k3vfrYaq3DObfUfcrPu2vg9Hp9PHUR9Tqg3xjibJZSW7DQIJQyC6qVL1WEpCXfJvnOOP0+EGsQiBastUx+JX5cRfa11Qc/VNT4ODqYxcrRYw5jRI3OLtvqF61hfC9GwNfzwMwBMbonWB7B4uvHhLqvU8Mx6mkpIw52WQCxvt7q0/cCMN3ESXjeudUkfz6bI0BrY87mltutnNAQOqxGpkgihLm8qJpaAx7HNJve9gdypsSihcLuN2g6lp1t1S4wpqWlYyCJsbgWtfzQ4Oe/NqHEjbtZLabt2drHlUVGC8fgyVVE8Xs13tqhNTBLYXa77grTvj7nT1uoo4bkDOAO99kzFBUcnWzc5VYAw4XcA85W3FzroOqJx0ZHOPhaGtu1spIlcHO8Lo29XW19EYp6drQHEjIXZTpd/hG+u102pLnm7m2bbwlosMvQkDqjnCkBg6VszrZtQF6Th2JxcgaizW7nyWEz22F/tqFcqsSLYrNaC07k5r/g2CSoj5SaXPJooON6ON9pGl7e7VrsP/hlXTPljALgdWnR7R0uF5LE5rrEAW6+RW04ReBO2LK3+YLA2112WyElFU0cfUYnld3/AMPQqPgOikoeaYy15Y54cCQRa9tBodlhajA5GRh5FgehIzey9bxGNkNM2FgsXADQa6bn1WO4wDGRMYB4ja53KzyxqrH6WKTpGDlCSmliSWajs7SjEbEHsUK4xZaUPB+oA+6KBUOJhmiY49LtP2Nx+CtDPF/AszUpY/5ANFi80Tg6N7mlpuC0kEeysYxxJUVRBmdnc0WDj9X3PVCiU0PQq6PSymn2X8PrjFI1+Vr8tzleMzb2sDby3HmApanFnvLi4C7jc9B7bIc1ydqqt9DISS+kvjEjYCwTX4i4i2nsqAcuF6lBvM6LLZvMpzqrzPsFUzJXV8gKa9i18+4bH8aKamxt7L2trvpp7IcVwHREhLlzZqsK+JdfSgticwNcblrmBzb9wDoESreP8Sq6aQTTuyyObGGMDWMte7tGgX0CwBdqtXQ0hLIm9mOkPq7wj9z7KpcEg1JuTATY7uVp0mUIjHhdrlDsQbYooxtGr5rxv0laSoUBkTSkQqcUhcs0pCTJGpzXJssiHyKlTjyQgo3hzS+MtHTVBAtLwbHme4f5b/lFJA6We2QOma9txqFBzSdzstVjGH2v6FY/NYoNpryzphlkjjuVBNMQbaKE1Gigc9Etw7NPFVUEKbEnsOh/+drFGpsZifTtZnkD8xL8zRlA/SGuBuR5EbrMRuU5OiGU5dEwwh9VF+N7N8w32O9u6r4iwAnIQQSCcpJZ7dEPkmuuMUTa5AyyjkdJf0XqSRg1Pt/VFafGuXI1zX5XMIynW6zdtUi7VMttGOop0ey4J8UY5Hs+YJIAIJa27ieihxrGxUvzAEN6A7rzvAae7gVrmdh0S5ydUMezG0/cUrkkpY9EkFnQjNNAxVsUbeFw8wf6f2U4K5NHmaQnM+a/DMmzUx/fj+zCVGijBVyuj8RHYqkWq10esypqRbgIspmuCosNlZY3VA4mzDl4qiSRihfGVK5yUlgL9VOhs4xlbK905R3SzIqMe4ffRNCddNChb5O0sOaQDuQPyvRMKgB5h6AtjHo0XP5d+FjOHIM0zSdm3cfsvQMIj/ktP+O7z/rJd+xCTlkR/p4r92QVdHZpKx2JN1K9GrIPAfRYPF4dStEOjRL1RTQBA1UhjXCLFOL0M+wsaVckD2qvIrD3KItVIy5Un0RhaXgOYCraD+oEfss2ET4fq+XUxO7OF/voj8i8T2uzf4/HYleYVej3DsSvVuIY7m/fX3XmeNUhExt+qyKlYzUKTjaI2u0CV0i2wsdwmXUaLUvclYVOH9FUzJGVJcbHwzbeCwIhdccAFAJ0x0yray3nglwiZh1XBuuRFSU0eZ33TaM263Zq+GoNL+S09NFoFX4UwomMm3ktHFh9kqUbZmzuUsq/YG/JXSWgipW2STFFUb4zdHmoUjE2ye0KM+dxbjJSXgyWKxWeUOcFouIoLEGyBPYhTPffXFSXlJkQiJ26LsegXBIRsnOOiNdC1w7Gl5XC6645IK6JubHNZcJicHWTCVAWPJTmbKMp8TSdB/zqhYSfIdwNlmPI3faNvq82/qvQWRgNDRsAAPQCwWJ4Vpy98Q6AmQ/6R4fyQt3l0WTL2Bqcm5pLwiy6K8f2WExqOxK3UEvhIWQ4hi1K043cUbMEt2MxtQdVGCpKluqiamNA27EGJxg0TW7q206JLdGnFjjOygYlPTM8Wm419tUpES4dps8zb7K0xPy0pcG/lcJKeN/dgWPrImidjnbAn/ZbCkhy05Yf0OI+3RZLG2bok2pJm1xjLHRnq763HuSqhV50ZKifCjczFLA+0VXFRkqw+JQFqFMy5ItCAXHBdBXWi5Vi6vgmaNFeweIl4HdVzHotBwfQ8yZo7kD8qrNscVPk9e4awnJSM01cMysTU6PRUwaxrR0AH4VaajuidIzOScmwM2MpIxHQW6JIbRe8w9LwS47goxS8EjsvQWUAHRTNpgi2nKjpcUfB4n8T+FeVBHI0aAlrvK+oK8tD2hpaRqbWPZfVPFuDNno5IyNxceq+XMYoXRSuY4bEhU1XKOtiktlewMI1UjwpoYL69lx4UQahxZWsu5dE5zU0lWxdUMcmhOK4FQp9jlpuEaGnLZ5JjpGw5fEGkOLXWIB+o5sot/mWZIRWlozlYf8AGb/YEi/4KhoxK2bPgigsxzyOgYP3K076a4UnC2FhtIy41dd3udPwEYjolim9zMWZepgGGHogHEVOtvNRWKDY7hZcNAm43xRu0E48xZ5PWt1VIhavEOGZCVRHC83YJzka3icmAQU/mFHhwhP1Fr7JR8GVBNgAfRC0qsqOOadIBBq0nClKS+/oppOBapguW2t0627rR8K4VkAuNeqVOVIe4xxxcmwlJFbMO7Qfusbi8epW/nbcn0ssRjcdiUyDuKYvDLcjNZdFTmkuVfebD3VOaJT7mvNzBbSEm6rzMVgR2UUrrq12c7Krj6uytZTRtsL3TSEmtRsxxW1lkS3XonwyohzA87N1XnlPHchen8MAxRNsN0uT2o2tvbbPVqaoBVxsYKyuFVjja60lPNokfMs50kWmxBcXWvXEW4WFUklxbhZyWPM0juCF4Fx5grec4ka3Xv115Z8R6G0pPfVU+jZpEpScWeQVNOGiw2Q18aPYnFZAZQUC5OjNKHDK7mpjgpSmEKGSSTIS1Oa1OK6wKmLUeToatVQ0WeSFo18DB9yBf8uKzbWbLd8D0t52ki4Y3Ttp/uhbN0IqCcvZHpdLGGsa0bNAHsFfihQuGTVHKJuiQ4nB3bitLS3T6TDg7cK9KxNimARxGY4u7KeI8MMc02aFjKyLkvsWg2K9OjqxZZ/iHBOaLgJ75N2PI+pGQqsTDwAGDdaXhOKENc6RoBFvZVsB4Sa+YCUeEXJA0vbYXRzi7CIo4M0Y5bhZoDdA4efp3QL0xKnkV7eTOcY8SQtfkYNSOnToszS4nZUKilOckkk9zuhtfWObssk5ObK5qjZU9c1zgCd1nOIYbOKzlPxE9krSb2Dhda/HgHAOGzgCn41UTZo3dox8jQYn9wboJJMVpWDwSN7g2WbkYnSppDpRlGyrJOU1pT5Ik1osh4MEt27kdZSMYo7qeFUx2JJsI4RRZpGjzXteHYE0RsB6ALy3g2mLqhvYG/svZoKhqy5pdIZrGlUUTUuHtaiUdghrsTaFWkxsdEnckc5psOSVVkllZ8YJXVN7JtPSElxJdgyiWS+IOF54g8DbQ/0WtTJoWvaWuFwRYhU+RuHJ8uakfN1dDZ22izeIxjNovZ+LeAXtcXMF4z1GuX/uA/dYmq4PubcyK+/1jT1BPmlq1wd+Tw5kpKRgDEmOjK9Eb8PYrDPVxMd/hDHu/ZNPAtGDZ1fED1HJluqti3jxV9X4Z53yzunRR3K9ewv4f4bK3IavO7SxERaPzui0nwtw2ORsQM8jyLnI5paLbl5A8A9VbXsZ4PGpVJ/g8fw/Dy91l6hwvw8+GMOcNXtBA6hp117HZarh/gKGnmD2RNLchBMvjOe5sWX2sLXR12EDsqUG+yarUwlD5ePz5M1T0xujtEywU/8ADbKRtKQr+UctQihkjVUfGiBjKjcxX8sbHgrQU7nFGJC1rNegUVDI0aFNxaqaGo1GgW3KVFSim8VwiGJYcJoy12umnks9S1gDtO62MR8I6aKcMrL6XaPH8WwV0byD9igdVg+bovUuJGMfILW03KBvoB2WWeDng0R9UbZ5vNwyD0WgwjD+bFyXmzm/Se47LRvw1vZR/wAMHRUoyiXHdB3Ew+L8LNa6xeQemmiHf/hXuF+Y0dddrd7r090NxZ4DxbTMLkfdAMQp5Gbsa5p21tZN22bf8mbXJiZ/hzV6BuR2bYB2p0v+ygh+Gtc7ZrNdrvGvotxFijvD4XAsvlsQdxlP4RD5mNzWZo5RkaGsy2AHn6oE5XVCMk3J8RPOB8LMTOojHl426+idD8NcR8RMVgwZnXc3ZerYLW00DXOkic+QfQHPJ/8AW9ghOMcRSyFwY0RMdu1p39SjbSQtNxl0B+GMOEDbn6j+FofnD3WdEz1bp43HdYZpt2wck3KVsK8+6e1pPRR07QN1NNU6WCTTugErI3JKOMklJaFh4HrGevpLl0rrpnMOhJcSUIdsszxdws+eO9OY45QQczmCzh1F7HdaW6V1QUJuDtHiFV/E4y5s7YH5dGl5II8tbX91DDPXE+FlEPM5t/s5eifEDheSpa18JyvFg/YZmDXruR/VZSk+FtVnLhK9o0LWucLO1vZ9tkto6Kzx22XsBp8Yl0ElK1lrHJEXkX8nED8reYVg/KY0PkdI5pJzENYCSLfQzw7FM4fwIU0QBJ5jtZDmJaT2A7eSK3RpGLJlcuujllwsT1xWJITCmOiVlNKsKyk+JQviKvuIUTnBXYaYPMRUNbROLVaq6rKLhR/xhpb5qNjE34KfD9K0S3d2Nr90bxeT+XYbn8DqgEMhBuEWpp82iFUVkXq3AV0R7KN0RR6opLa2VYxBGNjOwMYiozGjRpwo3UoUD3gdzFx2CCpiey5BAu0jv0RcUN9giVFEIYnuO59/RUwZ5Elx2eVDgioabF7r36bLXYbwQWROkqJD4W/y2N0AtsXdyeys1FeHOv4hbyWjw+00Vn3I21S1FWVkk40zBvoQVC7CwtFWYYWPI6DYqsaZHtQ9Si+QH/CQpmUACKchc5Sp40yOmCzTAJhpSUVMSbkVfKii1SKtPSALqsFJFtRdnoCSSShyjqSSShQkklwkblQg2fQdeu1kJN3GwfILbgMKI1lQA2+vtdBW8WU4dlLwCNxZ/wDZQZBOrQcpY9NQdOp0P7qbqqlFibJNGm/nbT3Vst77qC3d8nErpJKEGkqJ7lLZNMKgVkIZdclptFI52VBMU4gyGw1UCVt8FiogQmpmaNlcpsYa8WOiG4xENwNULvwPimnTHUtSHusEeoKdwcNLrI8KsJqDmFhb31XosIAGiJVQvM2nR10IIsVSmw4DZEAUiFBCk10BTAQm8pGHxAoXVHKVdjYzsko3Btweqhx6pa2Pa56LgfdU8apXOgc5urh9IVMNL1WAI8dAOrT7LY4PXNc0NbfvsvPooqq4uwE9rLaUdHPHDne4Ndp4ANAD0v3QKTfYebngv4uxoZcnW6BucEpcxNzqVA9pR2Hjx7VQ5zgonShMLCoHtKqxyiiYyBMdKFXc0qJ11VsNQRYdKF1UykpbL2HpS6uJIjkHUlxJQh2ySSShATxAQyMvIuNrWN79Nu6xcWIAPcBTNcbZgeltyTc66X0C9Cr82TwjMb7FDIqsttaDXyAUaY+De2kS8LTcyHmZWtFyA0NLTpuTfUouVDSVOYajKeylKoQ7vkSS5ddVkEldcuuqFEE8V0IqcFzHXVHUlA4yaMwcHLToFXqaQ9iVrS0JroGnopQ1ZmYwQuBGUWK0GFU0jtXPNuyIfKN7BSNZbZUkDPJuJ2sA2TrqAuK5qoJosEoTXRZirzmlCsUxVkTSSCbdhdWg4cMiklawamytVLh8tmB31HugDzHUgSNJv/h6D1C5JLJkDCSQ3YdFLNChurkeypcHAgrQR1olYBpdZKF2hzb9LK1zyLFlx5qk7GTgpBuSIXsonQtVamgPLdNJJbTwi41Kq/Nk7FEuRcVfkIGBqifSBUxVFObVFXQzbJEr6IKB1Au/Nld+bVUX6kQOw9JT/NpKUgt0jXJJJKjnnLrt0klCCuhFZXSfMshBytcASQPFrfbtskkqZcS9iUha1uXTfz6IS5777/hdSRIdiS2lqMn/AILKSrxRzOWLXzHKfwkkoLyBA7rqSSoWKy4upKEFZNSSUIJIpJKFiuldJJQgwuUkZXUlCmMnGyHVP1kaWttZJJUFAxWP4k+CS0dmg7gDdWcMqDK250Nr6d0kkHkeVaCtc+UsIFrnVEJqvKQ23W17pJK19Jdts11FhkeVpLQTa4vtf0VibDonDVjfUCx/CSSMx27MxidMI3WGoVU7JJKzfibceRpUTykkrHojkNkkklAkf//Z"/>
          <p:cNvSpPr>
            <a:spLocks noChangeAspect="1" noChangeArrowheads="1"/>
          </p:cNvSpPr>
          <p:nvPr/>
        </p:nvSpPr>
        <p:spPr bwMode="auto">
          <a:xfrm>
            <a:off x="63500" y="-836613"/>
            <a:ext cx="2657475" cy="1724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4" name="Picture 4" descr="http://t3.gstatic.com/images?q=tbn:ANd9GcQWNRyuAM30eBNmHi7BmCkSTZWZU3Jcgmuy117NBB-20lNZ75DUIQ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908720"/>
            <a:ext cx="2600325" cy="1762126"/>
          </a:xfrm>
          <a:prstGeom prst="rect">
            <a:avLst/>
          </a:prstGeom>
          <a:noFill/>
        </p:spPr>
      </p:pic>
      <p:pic>
        <p:nvPicPr>
          <p:cNvPr id="30726" name="Picture 6" descr="http://t2.gstatic.com/images?q=tbn:ANd9GcTuwJOGMSRWvcBGXkMX8ElEARLQczT-l4vYeL0wOonKzx0FZnz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7544" y="4797152"/>
            <a:ext cx="2619375" cy="1743076"/>
          </a:xfrm>
          <a:prstGeom prst="rect">
            <a:avLst/>
          </a:prstGeom>
          <a:noFill/>
        </p:spPr>
      </p:pic>
      <p:pic>
        <p:nvPicPr>
          <p:cNvPr id="30728" name="Picture 8" descr="http://t1.gstatic.com/images?q=tbn:ANd9GcTA6kAghjdcfclWivU43YXImYS8w6tEVwSMW_D3HyEW-ng4L8DN1w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35696" y="2708920"/>
            <a:ext cx="2562225" cy="1781175"/>
          </a:xfrm>
          <a:prstGeom prst="rect">
            <a:avLst/>
          </a:prstGeom>
          <a:noFill/>
        </p:spPr>
      </p:pic>
      <p:pic>
        <p:nvPicPr>
          <p:cNvPr id="30730" name="Picture 10" descr="http://t2.gstatic.com/images?q=tbn:ANd9GcRt4irBsHWmt-rAa9n_zCyExfD5DHwQUkGORmQ3SlqvKK0BIKmh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3968" y="4509120"/>
            <a:ext cx="2333625" cy="1962151"/>
          </a:xfrm>
          <a:prstGeom prst="rect">
            <a:avLst/>
          </a:prstGeom>
          <a:noFill/>
        </p:spPr>
      </p:pic>
      <p:pic>
        <p:nvPicPr>
          <p:cNvPr id="30734" name="Picture 14" descr="http://t0.gstatic.com/images?q=tbn:ANd9GcS5ZuSyYnQmADMfVfVCYB6cp86MKkOvHnwDO3T7C8s8l3vV2psV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020272" y="1052736"/>
            <a:ext cx="1607707" cy="2016224"/>
          </a:xfrm>
          <a:prstGeom prst="rect">
            <a:avLst/>
          </a:prstGeom>
          <a:noFill/>
        </p:spPr>
      </p:pic>
      <p:pic>
        <p:nvPicPr>
          <p:cNvPr id="30736" name="Picture 16" descr="http://t1.gstatic.com/images?q=tbn:ANd9GcT4S0uafW8hAytxOmmgW43yNgrenwc5XwHLKa1LDFVCEwnXQ4Lc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355976" y="1268760"/>
            <a:ext cx="1755195" cy="2160240"/>
          </a:xfrm>
          <a:prstGeom prst="rect">
            <a:avLst/>
          </a:prstGeom>
          <a:noFill/>
        </p:spPr>
      </p:pic>
      <p:pic>
        <p:nvPicPr>
          <p:cNvPr id="30738" name="Picture 18" descr="http://t2.gstatic.com/images?q=tbn:ANd9GcSVJ0yA6QPL47hcFCcDuGHTfjt80c2O51kn08OcjQCnujVuLBln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372200" y="3356992"/>
            <a:ext cx="2333625" cy="196215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260648"/>
            <a:ext cx="7097992" cy="61926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5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Фруктовий салат</a:t>
            </a:r>
            <a:r>
              <a:rPr lang="uk-UA" sz="25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5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uk-UA" sz="2500" dirty="0" smtClean="0">
                <a:latin typeface="Times New Roman" pitchFamily="18" charset="0"/>
                <a:cs typeface="Times New Roman" pitchFamily="18" charset="0"/>
              </a:rPr>
              <a:t>страва</a:t>
            </a:r>
            <a:r>
              <a:rPr lang="uk-UA" sz="2500" dirty="0" smtClean="0">
                <a:latin typeface="Times New Roman" pitchFamily="18" charset="0"/>
                <a:cs typeface="Times New Roman" pitchFamily="18" charset="0"/>
              </a:rPr>
              <a:t>, приготована з суміші різних свіжих, консервованих фруктів, ягід, порізаних невеликими кусочками. </a:t>
            </a:r>
          </a:p>
          <a:p>
            <a:pPr algn="ctr">
              <a:buNone/>
            </a:pPr>
            <a:r>
              <a:rPr lang="uk-UA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Асортимент фруктових салатів: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 салат з ягід;</a:t>
            </a:r>
            <a:endParaRPr lang="uk-UA" sz="2800" dirty="0" smtClean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фруктовий салат в корзиночках;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особливий салат с динею;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полунични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й десерт;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салат з груш;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салат з вишень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яблук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соусом з йогурту;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фруктовий салат с лікером.</a:t>
            </a:r>
          </a:p>
          <a:p>
            <a:endParaRPr lang="ru-RU" sz="3000" dirty="0" smtClean="0">
              <a:hlinkClick r:id="rId4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6" name="Picture 14" descr="http://t0.gstatic.com/images?q=tbn:ANd9GcQvjxpyAf0GRo63Vss0dzoZn83Nea9tpbpr8HQNlZZF3IpZLIC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32240" y="4437112"/>
            <a:ext cx="1683870" cy="21027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Технологічний процес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приготуванн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я салату фруктового: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19054" y="1268760"/>
            <a:ext cx="1944216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Свіжі фрукти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1268760"/>
            <a:ext cx="2232248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Консервовані  фрукти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48264" y="1268760"/>
            <a:ext cx="1872208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Заправка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36096" y="1268760"/>
            <a:ext cx="1403648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Горі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хи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1916832"/>
            <a:ext cx="1944216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Промити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43608" y="2564904"/>
            <a:ext cx="1944216" cy="648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Видалити насіннєве гніздо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3608" y="3356992"/>
            <a:ext cx="1944216" cy="648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Нарізати  кубиками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31840" y="1916832"/>
            <a:ext cx="2088232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Злити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сироп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2564904"/>
            <a:ext cx="2088232" cy="648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Нарізати  кубиками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95736" y="4221088"/>
            <a:ext cx="3024336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З'єднати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436096" y="1916832"/>
            <a:ext cx="1440160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Перебрати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436096" y="2564904"/>
            <a:ext cx="1512168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Промити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436096" y="3212976"/>
            <a:ext cx="1512168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Підсушити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95736" y="4869160"/>
            <a:ext cx="3024336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Добавити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195736" y="5949280"/>
            <a:ext cx="4248472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пуск: в креманках, фужерах, стаканах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>
            <a:stCxn id="5" idx="2"/>
            <a:endCxn id="11" idx="0"/>
          </p:cNvCxnSpPr>
          <p:nvPr/>
        </p:nvCxnSpPr>
        <p:spPr>
          <a:xfrm>
            <a:off x="1991162" y="1772816"/>
            <a:ext cx="24554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11" idx="2"/>
            <a:endCxn id="14" idx="0"/>
          </p:cNvCxnSpPr>
          <p:nvPr/>
        </p:nvCxnSpPr>
        <p:spPr>
          <a:xfrm>
            <a:off x="2015716" y="2420888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14" idx="2"/>
            <a:endCxn id="15" idx="0"/>
          </p:cNvCxnSpPr>
          <p:nvPr/>
        </p:nvCxnSpPr>
        <p:spPr>
          <a:xfrm>
            <a:off x="2015716" y="3212976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3995936" y="3212976"/>
            <a:ext cx="0" cy="10081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923928" y="2420888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3995936" y="1772816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2483768" y="4005064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5940152" y="1772816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940152" y="314096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5940152" y="2420888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5940152" y="3068960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5220072" y="5013176"/>
            <a:ext cx="7200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5940152" y="3717032"/>
            <a:ext cx="0" cy="12961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>
            <a:off x="2195736" y="5517232"/>
            <a:ext cx="3024336" cy="3600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Заправити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>
            <a:off x="4067944" y="4725144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4067944" y="5373216"/>
            <a:ext cx="0" cy="1440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>
            <a:off x="5220072" y="5661248"/>
            <a:ext cx="24482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7668344" y="1772816"/>
            <a:ext cx="0" cy="38884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4139952" y="5877272"/>
            <a:ext cx="0" cy="720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84" name="Picture 12" descr="http://t3.gstatic.com/images?q=tbn:ANd9GcQ2OBbmGuvp5ZrUi9It4YxV4fzoJ8dfFi61y2RglhqhbydeaeT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4581128"/>
            <a:ext cx="1763688" cy="1724841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/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Подача фруктового салата: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://t1.gstatic.com/images?q=tbn:ANd9GcRBfxEkaTRKuI2B1MqCfzUxtaW8wiv7QJvV9tSBFo0yrJ02zR4XrQ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42517" y="1052737"/>
            <a:ext cx="1872208" cy="1872208"/>
          </a:xfrm>
          <a:prstGeom prst="rect">
            <a:avLst/>
          </a:prstGeom>
          <a:noFill/>
        </p:spPr>
      </p:pic>
      <p:pic>
        <p:nvPicPr>
          <p:cNvPr id="31748" name="Picture 4" descr="http://t0.gstatic.com/images?q=tbn:ANd9GcTCHQ8kwKJ8stdk8oW6z2PV03Mnt6euI9R48JdWrLhkSzoxneMGrQ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00192" y="4509120"/>
            <a:ext cx="2238375" cy="2038351"/>
          </a:xfrm>
          <a:prstGeom prst="rect">
            <a:avLst/>
          </a:prstGeom>
          <a:noFill/>
        </p:spPr>
      </p:pic>
      <p:pic>
        <p:nvPicPr>
          <p:cNvPr id="31750" name="Picture 6" descr="http://t3.gstatic.com/images?q=tbn:ANd9GcSq8mc4C9-nZ31sSJrDxnBAZ4TNQec0P8rTIpwnnYkBvpznI1qhx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32240" y="1196752"/>
            <a:ext cx="1743075" cy="2619375"/>
          </a:xfrm>
          <a:prstGeom prst="rect">
            <a:avLst/>
          </a:prstGeom>
          <a:noFill/>
        </p:spPr>
      </p:pic>
      <p:pic>
        <p:nvPicPr>
          <p:cNvPr id="31752" name="Picture 8" descr="http://t2.gstatic.com/images?q=tbn:ANd9GcSBVdtKn1EwzrFTPaV0pxqXfrPvu1_NceajbfrTzto7bfB3dVIAdw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491880" y="1052736"/>
            <a:ext cx="2457450" cy="1857375"/>
          </a:xfrm>
          <a:prstGeom prst="rect">
            <a:avLst/>
          </a:prstGeom>
          <a:noFill/>
        </p:spPr>
      </p:pic>
      <p:pic>
        <p:nvPicPr>
          <p:cNvPr id="31754" name="Picture 10" descr="http://t0.gstatic.com/images?q=tbn:ANd9GcTmI2v45rjidi9OVxMmXxsghzUimCsgaCxON89b11p7b82iTo1A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331640" y="3518802"/>
            <a:ext cx="2250951" cy="1686041"/>
          </a:xfrm>
          <a:prstGeom prst="rect">
            <a:avLst/>
          </a:prstGeom>
          <a:noFill/>
        </p:spPr>
      </p:pic>
      <p:pic>
        <p:nvPicPr>
          <p:cNvPr id="31756" name="Picture 12" descr="http://t3.gstatic.com/images?q=tbn:ANd9GcRby7eKljFVINc1DTPmhsiTqtH5a03-vCR-0272jpwIp1J48R-OOA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211960" y="2924944"/>
            <a:ext cx="2466975" cy="1847851"/>
          </a:xfrm>
          <a:prstGeom prst="rect">
            <a:avLst/>
          </a:prstGeom>
          <a:noFill/>
        </p:spPr>
      </p:pic>
      <p:pic>
        <p:nvPicPr>
          <p:cNvPr id="31758" name="Picture 14" descr="http://t2.gstatic.com/images?q=tbn:ANd9GcTkTjeAK698CHKLnJSF6egKuGg56GHJZe8LnXjlzNZXuDM1XptFIQ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915816" y="4725144"/>
            <a:ext cx="2638797" cy="184337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87208" cy="108498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Слово</a:t>
            </a:r>
            <a:r>
              <a:rPr lang="uk-UA" sz="2800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uk-UA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желе»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  французьке. Так називають застиглий десерт, приготований з фруктового соку з додаванням 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нього цукру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желатину.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628800"/>
            <a:ext cx="6779096" cy="44973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Асортимент желе: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свіжих ягід і фруктів;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соків, сиропів, екстрактів;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фруктово – ягідних відварів;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молока 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плодово – ягідного пюре.</a:t>
            </a:r>
          </a:p>
          <a:p>
            <a:pPr>
              <a:buNone/>
            </a:pPr>
            <a:endParaRPr lang="ru-RU" sz="2800" dirty="0" smtClean="0">
              <a:solidFill>
                <a:schemeClr val="accent3"/>
              </a:solidFill>
            </a:endParaRPr>
          </a:p>
          <a:p>
            <a:pPr algn="ctr">
              <a:buNone/>
            </a:pPr>
            <a:endParaRPr lang="ru-RU" sz="2800" dirty="0" smtClean="0">
              <a:solidFill>
                <a:schemeClr val="accent3"/>
              </a:solidFill>
            </a:endParaRPr>
          </a:p>
          <a:p>
            <a:endParaRPr lang="ru-RU" sz="2800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 dirty="0" smtClean="0">
                <a:latin typeface="Times New Roman" pitchFamily="18" charset="0"/>
                <a:cs typeface="Times New Roman" pitchFamily="18" charset="0"/>
              </a:rPr>
              <a:t>Технологічний процес приготування желе: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endParaRPr lang="ru-RU" b="1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071538" y="1000108"/>
            <a:ext cx="7862150" cy="524829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908720"/>
            <a:ext cx="1571636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Желатин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1643050"/>
            <a:ext cx="1571636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Замочити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9872" y="908720"/>
            <a:ext cx="2144850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Плоди або ягоди 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31840" y="1484784"/>
            <a:ext cx="2643206" cy="2737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Перебрати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51720" y="6237312"/>
            <a:ext cx="6552728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пускають желе по 100…150г з соусом, сиропом, збитими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верш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ками.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24128" y="908720"/>
            <a:ext cx="1571636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524328" y="908720"/>
            <a:ext cx="1428760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Цукор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>
            <a:stCxn id="5" idx="2"/>
            <a:endCxn id="6" idx="0"/>
          </p:cNvCxnSpPr>
          <p:nvPr/>
        </p:nvCxnSpPr>
        <p:spPr>
          <a:xfrm flipH="1">
            <a:off x="2000232" y="1337348"/>
            <a:ext cx="0" cy="3057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1979712" y="2060848"/>
            <a:ext cx="1588" cy="13681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>
            <a:stCxn id="20" idx="2"/>
          </p:cNvCxnSpPr>
          <p:nvPr/>
        </p:nvCxnSpPr>
        <p:spPr>
          <a:xfrm>
            <a:off x="6509946" y="1337348"/>
            <a:ext cx="6270" cy="10115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stCxn id="21" idx="2"/>
          </p:cNvCxnSpPr>
          <p:nvPr/>
        </p:nvCxnSpPr>
        <p:spPr>
          <a:xfrm>
            <a:off x="8238708" y="1337348"/>
            <a:ext cx="5700" cy="20916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static.eva.ru/eva/120001-130000/124323/contest/20005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99592" y="4581128"/>
            <a:ext cx="2160240" cy="1620180"/>
          </a:xfrm>
          <a:prstGeom prst="rect">
            <a:avLst/>
          </a:prstGeom>
          <a:noFill/>
        </p:spPr>
      </p:pic>
      <p:pic>
        <p:nvPicPr>
          <p:cNvPr id="3078" name="Picture 6" descr="http://t2.gstatic.com/images?q=tbn:ANd9GcTnDmEbuPCnjmIVfBVE0uDw_0G1mfHXihRnqioHHznIK2wig36gbyTaY6IxrA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56176" y="3573016"/>
            <a:ext cx="2695575" cy="1695451"/>
          </a:xfrm>
          <a:prstGeom prst="rect">
            <a:avLst/>
          </a:prstGeom>
          <a:noFill/>
        </p:spPr>
      </p:pic>
      <p:sp>
        <p:nvSpPr>
          <p:cNvPr id="69" name="Прямоугольник 68"/>
          <p:cNvSpPr/>
          <p:nvPr/>
        </p:nvSpPr>
        <p:spPr>
          <a:xfrm>
            <a:off x="3131840" y="1844824"/>
            <a:ext cx="2643206" cy="2737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Промити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3131840" y="2204864"/>
            <a:ext cx="2643206" cy="2737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Залити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3131840" y="2564904"/>
            <a:ext cx="2643206" cy="2737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Варити 5…8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хв.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3131840" y="2924944"/>
            <a:ext cx="2643206" cy="2737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Процідити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3131840" y="3284984"/>
            <a:ext cx="2643206" cy="2737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Добавити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3131840" y="3645024"/>
            <a:ext cx="2643206" cy="2737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Довести до кипіння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3131840" y="4005064"/>
            <a:ext cx="2643206" cy="2737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Добавити л/ кислоту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3131840" y="4365104"/>
            <a:ext cx="2643206" cy="2737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Процідити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3131840" y="4725144"/>
            <a:ext cx="3240360" cy="216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Розлити в порційні форми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3131840" y="5085184"/>
            <a:ext cx="3240360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Охолодити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при t 0…8̊ С протягом 1,5…2ч.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3131840" y="5733256"/>
            <a:ext cx="324036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ложити в креманку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 вазочку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5" name="Прямая соединительная линия 84"/>
          <p:cNvCxnSpPr>
            <a:stCxn id="10" idx="2"/>
            <a:endCxn id="11" idx="0"/>
          </p:cNvCxnSpPr>
          <p:nvPr/>
        </p:nvCxnSpPr>
        <p:spPr>
          <a:xfrm flipH="1">
            <a:off x="4453443" y="1337348"/>
            <a:ext cx="0" cy="147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stCxn id="11" idx="2"/>
            <a:endCxn id="69" idx="0"/>
          </p:cNvCxnSpPr>
          <p:nvPr/>
        </p:nvCxnSpPr>
        <p:spPr>
          <a:xfrm>
            <a:off x="4453443" y="1758566"/>
            <a:ext cx="0" cy="862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>
            <a:stCxn id="69" idx="2"/>
            <a:endCxn id="71" idx="0"/>
          </p:cNvCxnSpPr>
          <p:nvPr/>
        </p:nvCxnSpPr>
        <p:spPr>
          <a:xfrm>
            <a:off x="4453443" y="2118606"/>
            <a:ext cx="0" cy="862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>
            <a:stCxn id="71" idx="2"/>
            <a:endCxn id="73" idx="0"/>
          </p:cNvCxnSpPr>
          <p:nvPr/>
        </p:nvCxnSpPr>
        <p:spPr>
          <a:xfrm>
            <a:off x="4453443" y="2478646"/>
            <a:ext cx="0" cy="862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>
            <a:stCxn id="73" idx="2"/>
            <a:endCxn id="75" idx="0"/>
          </p:cNvCxnSpPr>
          <p:nvPr/>
        </p:nvCxnSpPr>
        <p:spPr>
          <a:xfrm>
            <a:off x="4453443" y="2838686"/>
            <a:ext cx="0" cy="862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>
            <a:stCxn id="75" idx="2"/>
            <a:endCxn id="77" idx="0"/>
          </p:cNvCxnSpPr>
          <p:nvPr/>
        </p:nvCxnSpPr>
        <p:spPr>
          <a:xfrm>
            <a:off x="4453443" y="3198726"/>
            <a:ext cx="0" cy="862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77" idx="2"/>
            <a:endCxn id="78" idx="0"/>
          </p:cNvCxnSpPr>
          <p:nvPr/>
        </p:nvCxnSpPr>
        <p:spPr>
          <a:xfrm>
            <a:off x="4453443" y="3558766"/>
            <a:ext cx="0" cy="862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>
            <a:stCxn id="78" idx="2"/>
            <a:endCxn id="79" idx="0"/>
          </p:cNvCxnSpPr>
          <p:nvPr/>
        </p:nvCxnSpPr>
        <p:spPr>
          <a:xfrm>
            <a:off x="4453443" y="3918806"/>
            <a:ext cx="0" cy="862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>
            <a:stCxn id="79" idx="2"/>
            <a:endCxn id="80" idx="0"/>
          </p:cNvCxnSpPr>
          <p:nvPr/>
        </p:nvCxnSpPr>
        <p:spPr>
          <a:xfrm>
            <a:off x="4453443" y="4278846"/>
            <a:ext cx="0" cy="862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>
            <a:stCxn id="83" idx="0"/>
            <a:endCxn id="83" idx="0"/>
          </p:cNvCxnSpPr>
          <p:nvPr/>
        </p:nvCxnSpPr>
        <p:spPr>
          <a:xfrm>
            <a:off x="4752020" y="573325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>
            <a:stCxn id="83" idx="0"/>
            <a:endCxn id="83" idx="0"/>
          </p:cNvCxnSpPr>
          <p:nvPr/>
        </p:nvCxnSpPr>
        <p:spPr>
          <a:xfrm>
            <a:off x="4752020" y="573325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>
            <a:stCxn id="83" idx="0"/>
            <a:endCxn id="83" idx="0"/>
          </p:cNvCxnSpPr>
          <p:nvPr/>
        </p:nvCxnSpPr>
        <p:spPr>
          <a:xfrm>
            <a:off x="4752020" y="573325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>
            <a:off x="4427984" y="4653136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>
            <a:stCxn id="82" idx="0"/>
            <a:endCxn id="82" idx="0"/>
          </p:cNvCxnSpPr>
          <p:nvPr/>
        </p:nvCxnSpPr>
        <p:spPr>
          <a:xfrm>
            <a:off x="4752020" y="508518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/>
          <p:nvPr/>
        </p:nvCxnSpPr>
        <p:spPr>
          <a:xfrm>
            <a:off x="4427984" y="4941168"/>
            <a:ext cx="0" cy="1440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4427984" y="5589240"/>
            <a:ext cx="0" cy="1440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/>
          <p:cNvCxnSpPr>
            <a:endCxn id="77" idx="1"/>
          </p:cNvCxnSpPr>
          <p:nvPr/>
        </p:nvCxnSpPr>
        <p:spPr>
          <a:xfrm flipV="1">
            <a:off x="1979712" y="3421875"/>
            <a:ext cx="1152128" cy="71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>
            <a:stCxn id="71" idx="3"/>
          </p:cNvCxnSpPr>
          <p:nvPr/>
        </p:nvCxnSpPr>
        <p:spPr>
          <a:xfrm>
            <a:off x="5775046" y="2341755"/>
            <a:ext cx="741170" cy="71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>
            <a:stCxn id="77" idx="3"/>
          </p:cNvCxnSpPr>
          <p:nvPr/>
        </p:nvCxnSpPr>
        <p:spPr>
          <a:xfrm>
            <a:off x="5775046" y="3421875"/>
            <a:ext cx="246936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5112568" cy="954360"/>
          </a:xfrm>
        </p:spPr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Подача желе: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ist1.objorka.com/img0004/21/421_0180qx0_3360_6g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95736" y="3573016"/>
            <a:ext cx="2736304" cy="2052228"/>
          </a:xfrm>
          <a:prstGeom prst="rect">
            <a:avLst/>
          </a:prstGeom>
          <a:noFill/>
        </p:spPr>
      </p:pic>
      <p:pic>
        <p:nvPicPr>
          <p:cNvPr id="1036" name="Picture 12" descr="http://sladko-sladko.ru/wp-content/uploads/2011/09/%D0%96%D0%B5%D0%BB%D0%B5-%D0%B2%D0%B8%D1%88%D0%B5%D0%BD%D0%BA%D0%B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31840" y="1196752"/>
            <a:ext cx="2391316" cy="2199531"/>
          </a:xfrm>
          <a:prstGeom prst="rect">
            <a:avLst/>
          </a:prstGeom>
          <a:noFill/>
        </p:spPr>
      </p:pic>
      <p:pic>
        <p:nvPicPr>
          <p:cNvPr id="1038" name="Picture 14" descr="http://bestcooking.narod.ru/img/Fructovo_yagodnoe_gel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8024" y="4869160"/>
            <a:ext cx="2825425" cy="1772816"/>
          </a:xfrm>
          <a:prstGeom prst="rect">
            <a:avLst/>
          </a:prstGeom>
          <a:noFill/>
        </p:spPr>
      </p:pic>
      <p:pic>
        <p:nvPicPr>
          <p:cNvPr id="1040" name="Picture 16" descr="http://t0.gstatic.com/images?q=tbn:ANd9GcTIygAQgvVKyQyRex5UENifLFR8P_p0Nz95VRkzmwRYGMkJ8aoaIalo7BS8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32477" y="1268761"/>
            <a:ext cx="2301484" cy="1512167"/>
          </a:xfrm>
          <a:prstGeom prst="rect">
            <a:avLst/>
          </a:prstGeom>
          <a:noFill/>
        </p:spPr>
      </p:pic>
      <p:pic>
        <p:nvPicPr>
          <p:cNvPr id="1042" name="Picture 18" descr="http://champinion.ru/wp-content/uploads/2012/03/Slivochnoe_jele-300x225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724128" y="2564904"/>
            <a:ext cx="2857500" cy="2143125"/>
          </a:xfrm>
          <a:prstGeom prst="rect">
            <a:avLst/>
          </a:prstGeom>
          <a:noFill/>
        </p:spPr>
      </p:pic>
      <p:pic>
        <p:nvPicPr>
          <p:cNvPr id="1044" name="Picture 20" descr="http://kakchto.com/kc-img/ZHele-620x350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868144" y="692696"/>
            <a:ext cx="3061369" cy="1728192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2132856"/>
            <a:ext cx="7498080" cy="1287016"/>
          </a:xfrm>
        </p:spPr>
        <p:txBody>
          <a:bodyPr/>
          <a:lstStyle/>
          <a:p>
            <a:pPr algn="ctr"/>
            <a:r>
              <a:rPr lang="uk-UA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Дякую за увагу !</a:t>
            </a:r>
            <a:endParaRPr lang="uk-UA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://t2.gstatic.com/images?q=tbn:ANd9GcTBobasMCxesnwBWacnuRieXt404R2pMiD_GrUagcQoHYC8Pii-H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672" y="54460"/>
            <a:ext cx="2664296" cy="235790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84984"/>
            <a:ext cx="2957513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1305</TotalTime>
  <Words>428</Words>
  <Application>Microsoft Office PowerPoint</Application>
  <PresentationFormat>Экран (4:3)</PresentationFormat>
  <Paragraphs>141</Paragraphs>
  <Slides>16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Тема1</vt:lpstr>
      <vt:lpstr>1_Тема1</vt:lpstr>
      <vt:lpstr>Тема :Приготування солодких страв та напоїв</vt:lpstr>
      <vt:lpstr>Презентация PowerPoint</vt:lpstr>
      <vt:lpstr>Презентация PowerPoint</vt:lpstr>
      <vt:lpstr>Для приготування солодких  страв використовують :</vt:lpstr>
      <vt:lpstr>Приготування холодних солодких страв відбувається:</vt:lpstr>
      <vt:lpstr>Презентация PowerPoint</vt:lpstr>
      <vt:lpstr>Компот – готують з свіжих, сушених, консервованих і заморожених плодів та ягід як з одного виду продуктів так і з їх суміші </vt:lpstr>
      <vt:lpstr>Технологічний процес приготування компоту з свіжих плодів: </vt:lpstr>
      <vt:lpstr>Подача компотів:</vt:lpstr>
      <vt:lpstr>Презентация PowerPoint</vt:lpstr>
      <vt:lpstr>Технологічний процес приготування салату фруктового:</vt:lpstr>
      <vt:lpstr>Подача фруктового салата:</vt:lpstr>
      <vt:lpstr>Слово  «желе»  французьке. Так називають застиглий десерт, приготований з фруктового соку з додаванням  до нього цукру та желатину.</vt:lpstr>
      <vt:lpstr>Технологічний процес приготування желе: </vt:lpstr>
      <vt:lpstr>Подача желе:</vt:lpstr>
      <vt:lpstr>Дякую за увагу 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Холодные сладкие блюда</dc:title>
  <dc:creator>Admin</dc:creator>
  <cp:lastModifiedBy>Пользователь Windows</cp:lastModifiedBy>
  <cp:revision>137</cp:revision>
  <dcterms:created xsi:type="dcterms:W3CDTF">2012-04-17T02:56:27Z</dcterms:created>
  <dcterms:modified xsi:type="dcterms:W3CDTF">2020-05-11T20:14:44Z</dcterms:modified>
</cp:coreProperties>
</file>