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62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08656-C484-4B91-96CD-6D81330DBAA0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A0E6B9-2CB5-4687-B8B2-1B37B8EF3E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F3BDAD-E300-41A4-AAF9-B9960F81344E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E62DE-C04F-4C24-8263-40459BBD209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C61EE7-6E4D-44ED-9205-846D31F5DBC7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3573C6-3669-43F5-A570-42013A35E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D55B8-3D8C-4C42-8F26-267DDE29805A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F2510-209E-4B49-8854-76407E206D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E3512-4310-4DBE-9B35-0D093373B1C7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CE1FD1-376C-4944-B1BF-BC187ADAFB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13869-4BA7-42B7-8382-0ECC693B7BE0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D33E2-314E-46D3-822C-10D774C99D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5F433-BC63-4E3E-9CA1-05767DBD77C1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5898C-00DA-4A37-A9B7-E291704A6C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6D65B-37FF-4A1B-9A95-8209A64F6431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DF84D-EDD2-4868-9937-ED5370E79D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681" y="4499676"/>
              <a:ext cx="4295219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8538" y="4319027"/>
              <a:ext cx="8280254" cy="1208092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4014" y="4334834"/>
              <a:ext cx="8164231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7164" y="4316769"/>
              <a:ext cx="4939265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59640-E8E2-4967-B8A8-5EA86922BDE5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35FEA-3E29-4C0C-A21A-D9A87CE3E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17F361-D1F4-41F4-9784-7CFB035BC54B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A02CFF-7D0C-4E8B-9E6E-47E52003E1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681" y="4501687"/>
              <a:ext cx="4295219" cy="101494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8538" y="4318998"/>
              <a:ext cx="8280254" cy="1208906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4014" y="4334786"/>
              <a:ext cx="8164231" cy="1102902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7164" y="4316742"/>
              <a:ext cx="4939265" cy="926979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4EFF4D-CB33-44F3-ABB8-05990D57B924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E7CA9-B2A5-4AE4-81FF-12DB2C7C2D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1027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006" y="4499677"/>
              <a:ext cx="4295986" cy="1016152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8667" y="4319028"/>
              <a:ext cx="8279020" cy="1208091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4286" y="4334834"/>
              <a:ext cx="8165219" cy="110196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5651" y="4316769"/>
              <a:ext cx="4940859" cy="925827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80A8D34-9F7B-4E56-9C99-56F2D55D2105}" type="datetimeFigureOut">
              <a:rPr lang="ru-RU"/>
              <a:pPr>
                <a:defRPr/>
              </a:pPr>
              <a:t>24.11.2020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C6BDBF-587F-4699-BFE9-F5AF068C4D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3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15" r:id="rId2"/>
    <p:sldLayoutId id="2147483721" r:id="rId3"/>
    <p:sldLayoutId id="2147483716" r:id="rId4"/>
    <p:sldLayoutId id="2147483717" r:id="rId5"/>
    <p:sldLayoutId id="2147483718" r:id="rId6"/>
    <p:sldLayoutId id="2147483722" r:id="rId7"/>
    <p:sldLayoutId id="2147483723" r:id="rId8"/>
    <p:sldLayoutId id="2147483724" r:id="rId9"/>
    <p:sldLayoutId id="2147483719" r:id="rId10"/>
    <p:sldLayoutId id="2147483725" r:id="rId11"/>
  </p:sldLayoutIdLst>
  <p:transition spd="slow">
    <p:fad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707" y="1133673"/>
            <a:ext cx="8640960" cy="792089"/>
          </a:xfrm>
        </p:spPr>
        <p:txBody>
          <a:bodyPr rtlCol="0"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uk-UA" sz="40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Тема: Система охолодження двигуна</a:t>
            </a:r>
            <a:endParaRPr lang="uk-UA" sz="40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3314" name="Picture 3" descr="Система охлаждения двигателя | Автомобильный справочник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2276475"/>
            <a:ext cx="5976938" cy="42148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Объект 2"/>
          <p:cNvSpPr>
            <a:spLocks noGrp="1"/>
          </p:cNvSpPr>
          <p:nvPr>
            <p:ph idx="1"/>
          </p:nvPr>
        </p:nvSpPr>
        <p:spPr>
          <a:xfrm>
            <a:off x="457200" y="2852738"/>
            <a:ext cx="8229600" cy="1612900"/>
          </a:xfrm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</a:pPr>
            <a:r>
              <a:rPr lang="uk-UA" sz="3600" smtClean="0"/>
              <a:t>Система охолодження призначена для підтримання теплового режиму двигуна (80-95°С)</a:t>
            </a:r>
            <a:endParaRPr lang="ru-RU" sz="360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088" y="692150"/>
            <a:ext cx="7408862" cy="1978025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uk-UA" b="1" dirty="0" smtClean="0"/>
              <a:t>Переваги повітряної системи охолодження: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простота конструкції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менша вартість двигуна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простіше та дешевше технічне обслуговування</a:t>
            </a:r>
          </a:p>
        </p:txBody>
      </p:sp>
      <p:pic>
        <p:nvPicPr>
          <p:cNvPr id="15362" name="Picture 3" descr="Виды охлаждения двигателей мотоцикл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2636838"/>
            <a:ext cx="3671887" cy="390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288" y="549275"/>
            <a:ext cx="8229600" cy="295275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uk-UA" b="1" dirty="0" smtClean="0"/>
              <a:t>Переваги рідинної системи охолодження: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більш рівномірне охолодження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нижчий рівень шуму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краща можливість контролювання та регулювання теплового режиму двигуна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більш стабільне охолодження двигуна при перевантаженнях</a:t>
            </a:r>
          </a:p>
        </p:txBody>
      </p:sp>
      <p:pic>
        <p:nvPicPr>
          <p:cNvPr id="16386" name="Picture 3" descr="Пристрій системи охолодження двигуна | AvtoTachk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3357563"/>
            <a:ext cx="6748462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08275"/>
            <a:ext cx="8229600" cy="316865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uk-UA" b="1" dirty="0" smtClean="0"/>
              <a:t>Класифікація рідинних систем охолодження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uk-UA" dirty="0" smtClean="0"/>
              <a:t>1. За способом циркуляції рідини: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з примусовою циркуляцією рідини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термосифонні</a:t>
            </a:r>
          </a:p>
          <a:p>
            <a:pPr marL="0" indent="0" eaLnBrk="1" fontAlgn="auto" hangingPunct="1">
              <a:spcAft>
                <a:spcPts val="0"/>
              </a:spcAft>
              <a:buFont typeface="Symbol" pitchFamily="18" charset="2"/>
              <a:buNone/>
              <a:defRPr/>
            </a:pPr>
            <a:r>
              <a:rPr lang="uk-UA" dirty="0" smtClean="0"/>
              <a:t>2. За наявністю сполучення з атмосферою: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відкриті</a:t>
            </a:r>
          </a:p>
          <a:p>
            <a:pPr marL="274320" indent="-274320" eaLnBrk="1" fontAlgn="auto" hangingPunct="1">
              <a:spcAft>
                <a:spcPts val="0"/>
              </a:spcAft>
              <a:defRPr/>
            </a:pPr>
            <a:r>
              <a:rPr lang="uk-UA" dirty="0" smtClean="0"/>
              <a:t>закриті</a:t>
            </a:r>
            <a:endParaRPr lang="ru-RU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Объект 2"/>
          <p:cNvSpPr>
            <a:spLocks noGrp="1"/>
          </p:cNvSpPr>
          <p:nvPr>
            <p:ph idx="1"/>
          </p:nvPr>
        </p:nvSpPr>
        <p:spPr>
          <a:xfrm>
            <a:off x="395288" y="333375"/>
            <a:ext cx="8229600" cy="3529013"/>
          </a:xfrm>
        </p:spPr>
        <p:txBody>
          <a:bodyPr/>
          <a:lstStyle/>
          <a:p>
            <a:pPr marL="0" indent="0" algn="ctr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uk-UA" sz="3600" b="1" smtClean="0"/>
              <a:t>Рідинна система охолодження складається з:</a:t>
            </a:r>
          </a:p>
          <a:p>
            <a:pPr marL="0" indent="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uk-UA" sz="3600" smtClean="0"/>
              <a:t>1. відцентровий насос</a:t>
            </a:r>
          </a:p>
          <a:p>
            <a:pPr marL="0" indent="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uk-UA" sz="3600" smtClean="0"/>
              <a:t>2. вентилятор</a:t>
            </a:r>
          </a:p>
          <a:p>
            <a:pPr marL="0" indent="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uk-UA" sz="3600" smtClean="0"/>
              <a:t>3. рубашка охолодження</a:t>
            </a:r>
          </a:p>
          <a:p>
            <a:pPr marL="0" indent="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uk-UA" sz="3600" smtClean="0"/>
              <a:t>4. клапан термостат</a:t>
            </a:r>
          </a:p>
          <a:p>
            <a:pPr marL="0" indent="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uk-UA" sz="3600" smtClean="0"/>
              <a:t>5. радіатор</a:t>
            </a:r>
          </a:p>
          <a:p>
            <a:pPr marL="0" indent="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uk-UA" sz="3600" smtClean="0"/>
              <a:t>6. розширювальний бачок</a:t>
            </a:r>
          </a:p>
          <a:p>
            <a:pPr marL="0" indent="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uk-UA" sz="3600" smtClean="0"/>
              <a:t>7. пароповітряний клапан</a:t>
            </a:r>
          </a:p>
          <a:p>
            <a:pPr marL="0" indent="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uk-UA" sz="3600" smtClean="0"/>
              <a:t>8. патрубки</a:t>
            </a:r>
          </a:p>
          <a:p>
            <a:pPr marL="0" indent="0" eaLnBrk="1" hangingPunct="1">
              <a:lnSpc>
                <a:spcPct val="80000"/>
              </a:lnSpc>
              <a:buFont typeface="Symbol" pitchFamily="18" charset="2"/>
              <a:buNone/>
            </a:pPr>
            <a:r>
              <a:rPr lang="uk-UA" sz="3600" smtClean="0"/>
              <a:t>9. датчик і покажчик температури рідини</a:t>
            </a:r>
            <a:endParaRPr lang="ru-RU" sz="3600" smtClean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5" descr="Система охлаждения двигателя автомобиля, принцип действия, неисправнос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b="1" smtClean="0"/>
              <a:t>Водяний насос</a:t>
            </a:r>
            <a:endParaRPr lang="ru-RU" b="1" smtClean="0"/>
          </a:p>
        </p:txBody>
      </p:sp>
      <p:pic>
        <p:nvPicPr>
          <p:cNvPr id="20482" name="Picture 5" descr="Насос ситемы охлаждения (помпа): устройство и принцип работ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42988" y="1474788"/>
            <a:ext cx="7489825" cy="5383212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b="1" smtClean="0"/>
              <a:t>Радіатор</a:t>
            </a:r>
            <a:endParaRPr lang="ru-RU" b="1" smtClean="0"/>
          </a:p>
        </p:txBody>
      </p:sp>
      <p:pic>
        <p:nvPicPr>
          <p:cNvPr id="21506" name="Picture 7" descr="Радиатор водяной МТЗ-80 (медн) (4-х рядный) + крышка + аморт. х 2 шт (метал бачки) МТЗ-12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1557338"/>
            <a:ext cx="4968875" cy="4968875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uk-UA" b="1" smtClean="0"/>
              <a:t>Клапан термостата</a:t>
            </a:r>
            <a:endParaRPr lang="ru-RU" b="1" smtClean="0"/>
          </a:p>
        </p:txBody>
      </p:sp>
      <p:pic>
        <p:nvPicPr>
          <p:cNvPr id="22530" name="Picture 5" descr="Термостат Meyle 728 288 00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484313"/>
            <a:ext cx="5067300" cy="506730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252538"/>
          </a:xfrm>
        </p:spPr>
        <p:txBody>
          <a:bodyPr/>
          <a:lstStyle/>
          <a:p>
            <a:pPr eaLnBrk="1" hangingPunct="1"/>
            <a:r>
              <a:rPr lang="uk-UA" b="1" smtClean="0"/>
              <a:t>Розширювальний бачок</a:t>
            </a:r>
            <a:endParaRPr lang="ru-RU" b="1" smtClean="0"/>
          </a:p>
        </p:txBody>
      </p:sp>
      <p:pic>
        <p:nvPicPr>
          <p:cNvPr id="23554" name="Picture 5" descr="Расширительный бачок системы охлаждения двигателя: цена, каталог и подбор  по авт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4075" y="1916113"/>
            <a:ext cx="4679950" cy="4679950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252538"/>
          </a:xfrm>
        </p:spPr>
        <p:txBody>
          <a:bodyPr/>
          <a:lstStyle/>
          <a:p>
            <a:pPr eaLnBrk="1" hangingPunct="1"/>
            <a:r>
              <a:rPr lang="uk-UA" b="1" smtClean="0"/>
              <a:t>Вентилятор</a:t>
            </a:r>
            <a:endParaRPr lang="ru-RU" b="1" smtClean="0"/>
          </a:p>
        </p:txBody>
      </p:sp>
      <p:pic>
        <p:nvPicPr>
          <p:cNvPr id="24578" name="Picture 5" descr="Вентилятор охлаждения радиатора Ланос (LFc 0580 ) ЛУЗАР, цена 1019 грн.,  купить в Львове — Prom.ua (ID#553798166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47813" y="1557338"/>
            <a:ext cx="5816600" cy="4903787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1252538"/>
          </a:xfrm>
        </p:spPr>
        <p:txBody>
          <a:bodyPr/>
          <a:lstStyle/>
          <a:p>
            <a:pPr eaLnBrk="1" hangingPunct="1"/>
            <a:r>
              <a:rPr lang="uk-UA" b="1" smtClean="0"/>
              <a:t>Датчик і показчик температури</a:t>
            </a:r>
            <a:endParaRPr lang="ru-RU" b="1" smtClean="0"/>
          </a:p>
        </p:txBody>
      </p:sp>
      <p:pic>
        <p:nvPicPr>
          <p:cNvPr id="25602" name="Picture 5" descr="Указатель температури воды УК-133 МТЗ, ЮМЗ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492375"/>
            <a:ext cx="3290887" cy="3313113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25603" name="AutoShape 7" descr="Датчик температуры типа KTY TECH, фото 1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604" name="AutoShape 9" descr="Датчик температуры типа KTY TECH, фото 1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25605" name="Picture 10"/>
          <p:cNvPicPr>
            <a:picLocks noChangeAspect="1" noChangeArrowheads="1"/>
          </p:cNvPicPr>
          <p:nvPr/>
        </p:nvPicPr>
        <p:blipFill>
          <a:blip r:embed="rId3"/>
          <a:srcRect l="10851" t="33716" r="62946" b="28362"/>
          <a:stretch>
            <a:fillRect/>
          </a:stretch>
        </p:blipFill>
        <p:spPr bwMode="auto">
          <a:xfrm>
            <a:off x="4716463" y="2492375"/>
            <a:ext cx="4032250" cy="3271838"/>
          </a:xfrm>
          <a:prstGeom prst="rect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4"/>
          <p:cNvPicPr>
            <a:picLocks noChangeAspect="1" noChangeArrowheads="1"/>
          </p:cNvPicPr>
          <p:nvPr/>
        </p:nvPicPr>
        <p:blipFill>
          <a:blip r:embed="rId2"/>
          <a:srcRect l="40947" t="37042" r="27501" b="9982"/>
          <a:stretch>
            <a:fillRect/>
          </a:stretch>
        </p:blipFill>
        <p:spPr bwMode="auto">
          <a:xfrm>
            <a:off x="971550" y="260350"/>
            <a:ext cx="7129463" cy="637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Text Box 17"/>
          <p:cNvSpPr txBox="1">
            <a:spLocks noChangeArrowheads="1"/>
          </p:cNvSpPr>
          <p:nvPr/>
        </p:nvSpPr>
        <p:spPr bwMode="auto">
          <a:xfrm>
            <a:off x="2032000" y="20796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26627" name="Text Box 18"/>
          <p:cNvSpPr txBox="1">
            <a:spLocks noChangeArrowheads="1"/>
          </p:cNvSpPr>
          <p:nvPr/>
        </p:nvSpPr>
        <p:spPr bwMode="auto">
          <a:xfrm>
            <a:off x="5651500" y="2565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1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28" name="Text Box 19"/>
          <p:cNvSpPr txBox="1">
            <a:spLocks noChangeArrowheads="1"/>
          </p:cNvSpPr>
          <p:nvPr/>
        </p:nvSpPr>
        <p:spPr bwMode="auto">
          <a:xfrm>
            <a:off x="1158875" y="184308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2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29" name="Text Box 20"/>
          <p:cNvSpPr txBox="1">
            <a:spLocks noChangeArrowheads="1"/>
          </p:cNvSpPr>
          <p:nvPr/>
        </p:nvSpPr>
        <p:spPr bwMode="auto">
          <a:xfrm>
            <a:off x="4264025" y="220345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3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30" name="Text Box 21"/>
          <p:cNvSpPr txBox="1">
            <a:spLocks noChangeArrowheads="1"/>
          </p:cNvSpPr>
          <p:nvPr/>
        </p:nvSpPr>
        <p:spPr bwMode="auto">
          <a:xfrm>
            <a:off x="2895600" y="835025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4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31" name="Text Box 22"/>
          <p:cNvSpPr txBox="1">
            <a:spLocks noChangeArrowheads="1"/>
          </p:cNvSpPr>
          <p:nvPr/>
        </p:nvSpPr>
        <p:spPr bwMode="auto">
          <a:xfrm>
            <a:off x="3563938" y="2924175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5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32" name="Text Box 23"/>
          <p:cNvSpPr txBox="1">
            <a:spLocks noChangeArrowheads="1"/>
          </p:cNvSpPr>
          <p:nvPr/>
        </p:nvSpPr>
        <p:spPr bwMode="auto">
          <a:xfrm>
            <a:off x="6372225" y="2565400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6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33" name="Text Box 24"/>
          <p:cNvSpPr txBox="1">
            <a:spLocks noChangeArrowheads="1"/>
          </p:cNvSpPr>
          <p:nvPr/>
        </p:nvSpPr>
        <p:spPr bwMode="auto">
          <a:xfrm>
            <a:off x="3563938" y="328453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8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34" name="Text Box 25"/>
          <p:cNvSpPr txBox="1">
            <a:spLocks noChangeArrowheads="1"/>
          </p:cNvSpPr>
          <p:nvPr/>
        </p:nvSpPr>
        <p:spPr bwMode="auto">
          <a:xfrm>
            <a:off x="5292725" y="4652963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9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35" name="Text Box 26"/>
          <p:cNvSpPr txBox="1">
            <a:spLocks noChangeArrowheads="1"/>
          </p:cNvSpPr>
          <p:nvPr/>
        </p:nvSpPr>
        <p:spPr bwMode="auto">
          <a:xfrm>
            <a:off x="1751013" y="18891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10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36" name="Text Box 27"/>
          <p:cNvSpPr txBox="1">
            <a:spLocks noChangeArrowheads="1"/>
          </p:cNvSpPr>
          <p:nvPr/>
        </p:nvSpPr>
        <p:spPr bwMode="auto">
          <a:xfrm>
            <a:off x="2484438" y="3573463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11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37" name="Text Box 28"/>
          <p:cNvSpPr txBox="1">
            <a:spLocks noChangeArrowheads="1"/>
          </p:cNvSpPr>
          <p:nvPr/>
        </p:nvSpPr>
        <p:spPr bwMode="auto">
          <a:xfrm>
            <a:off x="4859338" y="3284538"/>
            <a:ext cx="523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12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38" name="Text Box 29"/>
          <p:cNvSpPr txBox="1">
            <a:spLocks noChangeArrowheads="1"/>
          </p:cNvSpPr>
          <p:nvPr/>
        </p:nvSpPr>
        <p:spPr bwMode="auto">
          <a:xfrm>
            <a:off x="900113" y="4292600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uk-UA" sz="2400" b="1">
                <a:solidFill>
                  <a:srgbClr val="FF0000"/>
                </a:solidFill>
              </a:rPr>
              <a:t>7</a:t>
            </a:r>
            <a:endParaRPr lang="ru-RU" sz="2400" b="1">
              <a:solidFill>
                <a:srgbClr val="FF0000"/>
              </a:solidFill>
            </a:endParaRPr>
          </a:p>
        </p:txBody>
      </p:sp>
      <p:sp>
        <p:nvSpPr>
          <p:cNvPr id="26639" name="Rectangle 31"/>
          <p:cNvSpPr>
            <a:spLocks noChangeArrowheads="1"/>
          </p:cNvSpPr>
          <p:nvPr/>
        </p:nvSpPr>
        <p:spPr bwMode="auto">
          <a:xfrm>
            <a:off x="5724525" y="29972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40" name="Rectangle 33"/>
          <p:cNvSpPr>
            <a:spLocks noChangeArrowheads="1"/>
          </p:cNvSpPr>
          <p:nvPr/>
        </p:nvSpPr>
        <p:spPr bwMode="auto">
          <a:xfrm>
            <a:off x="5724525" y="335756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41" name="Rectangle 34"/>
          <p:cNvSpPr>
            <a:spLocks noChangeArrowheads="1"/>
          </p:cNvSpPr>
          <p:nvPr/>
        </p:nvSpPr>
        <p:spPr bwMode="auto">
          <a:xfrm>
            <a:off x="5724525" y="37163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42" name="Rectangle 35"/>
          <p:cNvSpPr>
            <a:spLocks noChangeArrowheads="1"/>
          </p:cNvSpPr>
          <p:nvPr/>
        </p:nvSpPr>
        <p:spPr bwMode="auto">
          <a:xfrm>
            <a:off x="5724525" y="40767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43" name="Rectangle 36"/>
          <p:cNvSpPr>
            <a:spLocks noChangeArrowheads="1"/>
          </p:cNvSpPr>
          <p:nvPr/>
        </p:nvSpPr>
        <p:spPr bwMode="auto">
          <a:xfrm>
            <a:off x="5724525" y="436562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44" name="Rectangle 37"/>
          <p:cNvSpPr>
            <a:spLocks noChangeArrowheads="1"/>
          </p:cNvSpPr>
          <p:nvPr/>
        </p:nvSpPr>
        <p:spPr bwMode="auto">
          <a:xfrm>
            <a:off x="5724525" y="47244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45" name="Rectangle 38"/>
          <p:cNvSpPr>
            <a:spLocks noChangeArrowheads="1"/>
          </p:cNvSpPr>
          <p:nvPr/>
        </p:nvSpPr>
        <p:spPr bwMode="auto">
          <a:xfrm>
            <a:off x="5724525" y="508476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46" name="Rectangle 39"/>
          <p:cNvSpPr>
            <a:spLocks noChangeArrowheads="1"/>
          </p:cNvSpPr>
          <p:nvPr/>
        </p:nvSpPr>
        <p:spPr bwMode="auto">
          <a:xfrm>
            <a:off x="5724525" y="544512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47" name="Rectangle 40"/>
          <p:cNvSpPr>
            <a:spLocks noChangeArrowheads="1"/>
          </p:cNvSpPr>
          <p:nvPr/>
        </p:nvSpPr>
        <p:spPr bwMode="auto">
          <a:xfrm>
            <a:off x="6443663" y="29972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48" name="Rectangle 41"/>
          <p:cNvSpPr>
            <a:spLocks noChangeArrowheads="1"/>
          </p:cNvSpPr>
          <p:nvPr/>
        </p:nvSpPr>
        <p:spPr bwMode="auto">
          <a:xfrm>
            <a:off x="6443663" y="335756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49" name="Rectangle 42"/>
          <p:cNvSpPr>
            <a:spLocks noChangeArrowheads="1"/>
          </p:cNvSpPr>
          <p:nvPr/>
        </p:nvSpPr>
        <p:spPr bwMode="auto">
          <a:xfrm>
            <a:off x="6443663" y="37163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50" name="Rectangle 43"/>
          <p:cNvSpPr>
            <a:spLocks noChangeArrowheads="1"/>
          </p:cNvSpPr>
          <p:nvPr/>
        </p:nvSpPr>
        <p:spPr bwMode="auto">
          <a:xfrm>
            <a:off x="6443663" y="40767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51" name="Rectangle 44"/>
          <p:cNvSpPr>
            <a:spLocks noChangeArrowheads="1"/>
          </p:cNvSpPr>
          <p:nvPr/>
        </p:nvSpPr>
        <p:spPr bwMode="auto">
          <a:xfrm>
            <a:off x="6443663" y="436562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52" name="Rectangle 45"/>
          <p:cNvSpPr>
            <a:spLocks noChangeArrowheads="1"/>
          </p:cNvSpPr>
          <p:nvPr/>
        </p:nvSpPr>
        <p:spPr bwMode="auto">
          <a:xfrm>
            <a:off x="6443663" y="47244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53" name="Rectangle 46"/>
          <p:cNvSpPr>
            <a:spLocks noChangeArrowheads="1"/>
          </p:cNvSpPr>
          <p:nvPr/>
        </p:nvSpPr>
        <p:spPr bwMode="auto">
          <a:xfrm>
            <a:off x="6443663" y="508476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54" name="Rectangle 47"/>
          <p:cNvSpPr>
            <a:spLocks noChangeArrowheads="1"/>
          </p:cNvSpPr>
          <p:nvPr/>
        </p:nvSpPr>
        <p:spPr bwMode="auto">
          <a:xfrm>
            <a:off x="6443663" y="544512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55" name="Rectangle 48"/>
          <p:cNvSpPr>
            <a:spLocks noChangeArrowheads="1"/>
          </p:cNvSpPr>
          <p:nvPr/>
        </p:nvSpPr>
        <p:spPr bwMode="auto">
          <a:xfrm>
            <a:off x="1908175" y="54927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56" name="Rectangle 49"/>
          <p:cNvSpPr>
            <a:spLocks noChangeArrowheads="1"/>
          </p:cNvSpPr>
          <p:nvPr/>
        </p:nvSpPr>
        <p:spPr bwMode="auto">
          <a:xfrm>
            <a:off x="1908175" y="9096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57" name="Rectangle 50"/>
          <p:cNvSpPr>
            <a:spLocks noChangeArrowheads="1"/>
          </p:cNvSpPr>
          <p:nvPr/>
        </p:nvSpPr>
        <p:spPr bwMode="auto">
          <a:xfrm>
            <a:off x="1908175" y="12684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58" name="Rectangle 51"/>
          <p:cNvSpPr>
            <a:spLocks noChangeArrowheads="1"/>
          </p:cNvSpPr>
          <p:nvPr/>
        </p:nvSpPr>
        <p:spPr bwMode="auto">
          <a:xfrm>
            <a:off x="1908175" y="162877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59" name="Rectangle 52"/>
          <p:cNvSpPr>
            <a:spLocks noChangeArrowheads="1"/>
          </p:cNvSpPr>
          <p:nvPr/>
        </p:nvSpPr>
        <p:spPr bwMode="auto">
          <a:xfrm>
            <a:off x="1908175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60" name="Rectangle 53"/>
          <p:cNvSpPr>
            <a:spLocks noChangeArrowheads="1"/>
          </p:cNvSpPr>
          <p:nvPr/>
        </p:nvSpPr>
        <p:spPr bwMode="auto">
          <a:xfrm>
            <a:off x="1908175" y="227647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61" name="Rectangle 54"/>
          <p:cNvSpPr>
            <a:spLocks noChangeArrowheads="1"/>
          </p:cNvSpPr>
          <p:nvPr/>
        </p:nvSpPr>
        <p:spPr bwMode="auto">
          <a:xfrm>
            <a:off x="1908175" y="26368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62" name="Rectangle 55"/>
          <p:cNvSpPr>
            <a:spLocks noChangeArrowheads="1"/>
          </p:cNvSpPr>
          <p:nvPr/>
        </p:nvSpPr>
        <p:spPr bwMode="auto">
          <a:xfrm>
            <a:off x="1908175" y="29972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63" name="Rectangle 56"/>
          <p:cNvSpPr>
            <a:spLocks noChangeArrowheads="1"/>
          </p:cNvSpPr>
          <p:nvPr/>
        </p:nvSpPr>
        <p:spPr bwMode="auto">
          <a:xfrm>
            <a:off x="2916238" y="12684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64" name="Rectangle 57"/>
          <p:cNvSpPr>
            <a:spLocks noChangeArrowheads="1"/>
          </p:cNvSpPr>
          <p:nvPr/>
        </p:nvSpPr>
        <p:spPr bwMode="auto">
          <a:xfrm>
            <a:off x="2916238" y="162877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65" name="Rectangle 58"/>
          <p:cNvSpPr>
            <a:spLocks noChangeArrowheads="1"/>
          </p:cNvSpPr>
          <p:nvPr/>
        </p:nvSpPr>
        <p:spPr bwMode="auto">
          <a:xfrm>
            <a:off x="2916238" y="198755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66" name="Rectangle 59"/>
          <p:cNvSpPr>
            <a:spLocks noChangeArrowheads="1"/>
          </p:cNvSpPr>
          <p:nvPr/>
        </p:nvSpPr>
        <p:spPr bwMode="auto">
          <a:xfrm>
            <a:off x="2916238" y="23479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67" name="Rectangle 60"/>
          <p:cNvSpPr>
            <a:spLocks noChangeArrowheads="1"/>
          </p:cNvSpPr>
          <p:nvPr/>
        </p:nvSpPr>
        <p:spPr bwMode="auto">
          <a:xfrm>
            <a:off x="2916238" y="26368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68" name="Rectangle 61"/>
          <p:cNvSpPr>
            <a:spLocks noChangeArrowheads="1"/>
          </p:cNvSpPr>
          <p:nvPr/>
        </p:nvSpPr>
        <p:spPr bwMode="auto">
          <a:xfrm>
            <a:off x="2916238" y="29956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69" name="Rectangle 62"/>
          <p:cNvSpPr>
            <a:spLocks noChangeArrowheads="1"/>
          </p:cNvSpPr>
          <p:nvPr/>
        </p:nvSpPr>
        <p:spPr bwMode="auto">
          <a:xfrm>
            <a:off x="2916238" y="335597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70" name="Rectangle 63"/>
          <p:cNvSpPr>
            <a:spLocks noChangeArrowheads="1"/>
          </p:cNvSpPr>
          <p:nvPr/>
        </p:nvSpPr>
        <p:spPr bwMode="auto">
          <a:xfrm>
            <a:off x="2916238" y="37163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71" name="Rectangle 64"/>
          <p:cNvSpPr>
            <a:spLocks noChangeArrowheads="1"/>
          </p:cNvSpPr>
          <p:nvPr/>
        </p:nvSpPr>
        <p:spPr bwMode="auto">
          <a:xfrm>
            <a:off x="3635375" y="37163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72" name="Rectangle 65"/>
          <p:cNvSpPr>
            <a:spLocks noChangeArrowheads="1"/>
          </p:cNvSpPr>
          <p:nvPr/>
        </p:nvSpPr>
        <p:spPr bwMode="auto">
          <a:xfrm>
            <a:off x="3635375" y="40767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73" name="Rectangle 66"/>
          <p:cNvSpPr>
            <a:spLocks noChangeArrowheads="1"/>
          </p:cNvSpPr>
          <p:nvPr/>
        </p:nvSpPr>
        <p:spPr bwMode="auto">
          <a:xfrm>
            <a:off x="3635375" y="443547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74" name="Rectangle 67"/>
          <p:cNvSpPr>
            <a:spLocks noChangeArrowheads="1"/>
          </p:cNvSpPr>
          <p:nvPr/>
        </p:nvSpPr>
        <p:spPr bwMode="auto">
          <a:xfrm>
            <a:off x="3635375" y="47958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75" name="Rectangle 68"/>
          <p:cNvSpPr>
            <a:spLocks noChangeArrowheads="1"/>
          </p:cNvSpPr>
          <p:nvPr/>
        </p:nvSpPr>
        <p:spPr bwMode="auto">
          <a:xfrm>
            <a:off x="3635375" y="508476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76" name="Rectangle 69"/>
          <p:cNvSpPr>
            <a:spLocks noChangeArrowheads="1"/>
          </p:cNvSpPr>
          <p:nvPr/>
        </p:nvSpPr>
        <p:spPr bwMode="auto">
          <a:xfrm>
            <a:off x="3635375" y="54435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77" name="Rectangle 70"/>
          <p:cNvSpPr>
            <a:spLocks noChangeArrowheads="1"/>
          </p:cNvSpPr>
          <p:nvPr/>
        </p:nvSpPr>
        <p:spPr bwMode="auto">
          <a:xfrm>
            <a:off x="3635375" y="58039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78" name="Rectangle 71"/>
          <p:cNvSpPr>
            <a:spLocks noChangeArrowheads="1"/>
          </p:cNvSpPr>
          <p:nvPr/>
        </p:nvSpPr>
        <p:spPr bwMode="auto">
          <a:xfrm>
            <a:off x="3635375" y="616426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79" name="Rectangle 72"/>
          <p:cNvSpPr>
            <a:spLocks noChangeArrowheads="1"/>
          </p:cNvSpPr>
          <p:nvPr/>
        </p:nvSpPr>
        <p:spPr bwMode="auto">
          <a:xfrm>
            <a:off x="4356100" y="26368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80" name="Rectangle 73"/>
          <p:cNvSpPr>
            <a:spLocks noChangeArrowheads="1"/>
          </p:cNvSpPr>
          <p:nvPr/>
        </p:nvSpPr>
        <p:spPr bwMode="auto">
          <a:xfrm>
            <a:off x="4356100" y="29972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81" name="Rectangle 74"/>
          <p:cNvSpPr>
            <a:spLocks noChangeArrowheads="1"/>
          </p:cNvSpPr>
          <p:nvPr/>
        </p:nvSpPr>
        <p:spPr bwMode="auto">
          <a:xfrm>
            <a:off x="4356100" y="335597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82" name="Rectangle 75"/>
          <p:cNvSpPr>
            <a:spLocks noChangeArrowheads="1"/>
          </p:cNvSpPr>
          <p:nvPr/>
        </p:nvSpPr>
        <p:spPr bwMode="auto">
          <a:xfrm>
            <a:off x="4356100" y="37163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83" name="Rectangle 76"/>
          <p:cNvSpPr>
            <a:spLocks noChangeArrowheads="1"/>
          </p:cNvSpPr>
          <p:nvPr/>
        </p:nvSpPr>
        <p:spPr bwMode="auto">
          <a:xfrm>
            <a:off x="4356100" y="400526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84" name="Rectangle 77"/>
          <p:cNvSpPr>
            <a:spLocks noChangeArrowheads="1"/>
          </p:cNvSpPr>
          <p:nvPr/>
        </p:nvSpPr>
        <p:spPr bwMode="auto">
          <a:xfrm>
            <a:off x="4356100" y="43640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85" name="Rectangle 78"/>
          <p:cNvSpPr>
            <a:spLocks noChangeArrowheads="1"/>
          </p:cNvSpPr>
          <p:nvPr/>
        </p:nvSpPr>
        <p:spPr bwMode="auto">
          <a:xfrm>
            <a:off x="4356100" y="47244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86" name="Rectangle 79"/>
          <p:cNvSpPr>
            <a:spLocks noChangeArrowheads="1"/>
          </p:cNvSpPr>
          <p:nvPr/>
        </p:nvSpPr>
        <p:spPr bwMode="auto">
          <a:xfrm>
            <a:off x="4356100" y="508476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87" name="Rectangle 80"/>
          <p:cNvSpPr>
            <a:spLocks noChangeArrowheads="1"/>
          </p:cNvSpPr>
          <p:nvPr/>
        </p:nvSpPr>
        <p:spPr bwMode="auto">
          <a:xfrm>
            <a:off x="5003800" y="37163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88" name="Rectangle 81"/>
          <p:cNvSpPr>
            <a:spLocks noChangeArrowheads="1"/>
          </p:cNvSpPr>
          <p:nvPr/>
        </p:nvSpPr>
        <p:spPr bwMode="auto">
          <a:xfrm>
            <a:off x="5003800" y="40767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89" name="Rectangle 82"/>
          <p:cNvSpPr>
            <a:spLocks noChangeArrowheads="1"/>
          </p:cNvSpPr>
          <p:nvPr/>
        </p:nvSpPr>
        <p:spPr bwMode="auto">
          <a:xfrm>
            <a:off x="5003800" y="443547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90" name="Rectangle 83"/>
          <p:cNvSpPr>
            <a:spLocks noChangeArrowheads="1"/>
          </p:cNvSpPr>
          <p:nvPr/>
        </p:nvSpPr>
        <p:spPr bwMode="auto">
          <a:xfrm>
            <a:off x="5003800" y="47958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91" name="Rectangle 84"/>
          <p:cNvSpPr>
            <a:spLocks noChangeArrowheads="1"/>
          </p:cNvSpPr>
          <p:nvPr/>
        </p:nvSpPr>
        <p:spPr bwMode="auto">
          <a:xfrm>
            <a:off x="5003800" y="508476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92" name="Rectangle 88"/>
          <p:cNvSpPr>
            <a:spLocks noChangeArrowheads="1"/>
          </p:cNvSpPr>
          <p:nvPr/>
        </p:nvSpPr>
        <p:spPr bwMode="auto">
          <a:xfrm>
            <a:off x="1908175" y="335756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93" name="Rectangle 89"/>
          <p:cNvSpPr>
            <a:spLocks noChangeArrowheads="1"/>
          </p:cNvSpPr>
          <p:nvPr/>
        </p:nvSpPr>
        <p:spPr bwMode="auto">
          <a:xfrm>
            <a:off x="161925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94" name="Rectangle 90"/>
          <p:cNvSpPr>
            <a:spLocks noChangeArrowheads="1"/>
          </p:cNvSpPr>
          <p:nvPr/>
        </p:nvSpPr>
        <p:spPr bwMode="auto">
          <a:xfrm>
            <a:off x="22685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95" name="Rectangle 91"/>
          <p:cNvSpPr>
            <a:spLocks noChangeArrowheads="1"/>
          </p:cNvSpPr>
          <p:nvPr/>
        </p:nvSpPr>
        <p:spPr bwMode="auto">
          <a:xfrm>
            <a:off x="2627313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96" name="Rectangle 92"/>
          <p:cNvSpPr>
            <a:spLocks noChangeArrowheads="1"/>
          </p:cNvSpPr>
          <p:nvPr/>
        </p:nvSpPr>
        <p:spPr bwMode="auto">
          <a:xfrm>
            <a:off x="327660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97" name="Rectangle 93"/>
          <p:cNvSpPr>
            <a:spLocks noChangeArrowheads="1"/>
          </p:cNvSpPr>
          <p:nvPr/>
        </p:nvSpPr>
        <p:spPr bwMode="auto">
          <a:xfrm>
            <a:off x="3635375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98" name="Rectangle 94"/>
          <p:cNvSpPr>
            <a:spLocks noChangeArrowheads="1"/>
          </p:cNvSpPr>
          <p:nvPr/>
        </p:nvSpPr>
        <p:spPr bwMode="auto">
          <a:xfrm>
            <a:off x="39957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699" name="Rectangle 95"/>
          <p:cNvSpPr>
            <a:spLocks noChangeArrowheads="1"/>
          </p:cNvSpPr>
          <p:nvPr/>
        </p:nvSpPr>
        <p:spPr bwMode="auto">
          <a:xfrm>
            <a:off x="435610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00" name="Rectangle 96"/>
          <p:cNvSpPr>
            <a:spLocks noChangeArrowheads="1"/>
          </p:cNvSpPr>
          <p:nvPr/>
        </p:nvSpPr>
        <p:spPr bwMode="auto">
          <a:xfrm>
            <a:off x="4716463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01" name="Rectangle 97"/>
          <p:cNvSpPr>
            <a:spLocks noChangeArrowheads="1"/>
          </p:cNvSpPr>
          <p:nvPr/>
        </p:nvSpPr>
        <p:spPr bwMode="auto">
          <a:xfrm>
            <a:off x="161925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02" name="Rectangle 98"/>
          <p:cNvSpPr>
            <a:spLocks noChangeArrowheads="1"/>
          </p:cNvSpPr>
          <p:nvPr/>
        </p:nvSpPr>
        <p:spPr bwMode="auto">
          <a:xfrm>
            <a:off x="22685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03" name="Rectangle 99"/>
          <p:cNvSpPr>
            <a:spLocks noChangeArrowheads="1"/>
          </p:cNvSpPr>
          <p:nvPr/>
        </p:nvSpPr>
        <p:spPr bwMode="auto">
          <a:xfrm>
            <a:off x="2627313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04" name="Rectangle 100"/>
          <p:cNvSpPr>
            <a:spLocks noChangeArrowheads="1"/>
          </p:cNvSpPr>
          <p:nvPr/>
        </p:nvSpPr>
        <p:spPr bwMode="auto">
          <a:xfrm>
            <a:off x="161925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05" name="Rectangle 101"/>
          <p:cNvSpPr>
            <a:spLocks noChangeArrowheads="1"/>
          </p:cNvSpPr>
          <p:nvPr/>
        </p:nvSpPr>
        <p:spPr bwMode="auto">
          <a:xfrm>
            <a:off x="22685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06" name="Rectangle 102"/>
          <p:cNvSpPr>
            <a:spLocks noChangeArrowheads="1"/>
          </p:cNvSpPr>
          <p:nvPr/>
        </p:nvSpPr>
        <p:spPr bwMode="auto">
          <a:xfrm>
            <a:off x="327660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07" name="Rectangle 103"/>
          <p:cNvSpPr>
            <a:spLocks noChangeArrowheads="1"/>
          </p:cNvSpPr>
          <p:nvPr/>
        </p:nvSpPr>
        <p:spPr bwMode="auto">
          <a:xfrm>
            <a:off x="2627313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08" name="Rectangle 104"/>
          <p:cNvSpPr>
            <a:spLocks noChangeArrowheads="1"/>
          </p:cNvSpPr>
          <p:nvPr/>
        </p:nvSpPr>
        <p:spPr bwMode="auto">
          <a:xfrm>
            <a:off x="161925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09" name="Rectangle 105"/>
          <p:cNvSpPr>
            <a:spLocks noChangeArrowheads="1"/>
          </p:cNvSpPr>
          <p:nvPr/>
        </p:nvSpPr>
        <p:spPr bwMode="auto">
          <a:xfrm>
            <a:off x="22685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10" name="Rectangle 106"/>
          <p:cNvSpPr>
            <a:spLocks noChangeArrowheads="1"/>
          </p:cNvSpPr>
          <p:nvPr/>
        </p:nvSpPr>
        <p:spPr bwMode="auto">
          <a:xfrm>
            <a:off x="3635375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11" name="Rectangle 107"/>
          <p:cNvSpPr>
            <a:spLocks noChangeArrowheads="1"/>
          </p:cNvSpPr>
          <p:nvPr/>
        </p:nvSpPr>
        <p:spPr bwMode="auto">
          <a:xfrm>
            <a:off x="327660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12" name="Rectangle 108"/>
          <p:cNvSpPr>
            <a:spLocks noChangeArrowheads="1"/>
          </p:cNvSpPr>
          <p:nvPr/>
        </p:nvSpPr>
        <p:spPr bwMode="auto">
          <a:xfrm>
            <a:off x="2627313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13" name="Rectangle 109"/>
          <p:cNvSpPr>
            <a:spLocks noChangeArrowheads="1"/>
          </p:cNvSpPr>
          <p:nvPr/>
        </p:nvSpPr>
        <p:spPr bwMode="auto">
          <a:xfrm>
            <a:off x="161925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14" name="Rectangle 110"/>
          <p:cNvSpPr>
            <a:spLocks noChangeArrowheads="1"/>
          </p:cNvSpPr>
          <p:nvPr/>
        </p:nvSpPr>
        <p:spPr bwMode="auto">
          <a:xfrm>
            <a:off x="22685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15" name="Rectangle 111"/>
          <p:cNvSpPr>
            <a:spLocks noChangeArrowheads="1"/>
          </p:cNvSpPr>
          <p:nvPr/>
        </p:nvSpPr>
        <p:spPr bwMode="auto">
          <a:xfrm>
            <a:off x="39957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16" name="Rectangle 112"/>
          <p:cNvSpPr>
            <a:spLocks noChangeArrowheads="1"/>
          </p:cNvSpPr>
          <p:nvPr/>
        </p:nvSpPr>
        <p:spPr bwMode="auto">
          <a:xfrm>
            <a:off x="3635375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17" name="Rectangle 113"/>
          <p:cNvSpPr>
            <a:spLocks noChangeArrowheads="1"/>
          </p:cNvSpPr>
          <p:nvPr/>
        </p:nvSpPr>
        <p:spPr bwMode="auto">
          <a:xfrm>
            <a:off x="327660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18" name="Rectangle 114"/>
          <p:cNvSpPr>
            <a:spLocks noChangeArrowheads="1"/>
          </p:cNvSpPr>
          <p:nvPr/>
        </p:nvSpPr>
        <p:spPr bwMode="auto">
          <a:xfrm>
            <a:off x="2627313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19" name="Rectangle 115"/>
          <p:cNvSpPr>
            <a:spLocks noChangeArrowheads="1"/>
          </p:cNvSpPr>
          <p:nvPr/>
        </p:nvSpPr>
        <p:spPr bwMode="auto">
          <a:xfrm>
            <a:off x="161925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20" name="Rectangle 116"/>
          <p:cNvSpPr>
            <a:spLocks noChangeArrowheads="1"/>
          </p:cNvSpPr>
          <p:nvPr/>
        </p:nvSpPr>
        <p:spPr bwMode="auto">
          <a:xfrm>
            <a:off x="22685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21" name="Rectangle 117"/>
          <p:cNvSpPr>
            <a:spLocks noChangeArrowheads="1"/>
          </p:cNvSpPr>
          <p:nvPr/>
        </p:nvSpPr>
        <p:spPr bwMode="auto">
          <a:xfrm>
            <a:off x="435610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22" name="Rectangle 118"/>
          <p:cNvSpPr>
            <a:spLocks noChangeArrowheads="1"/>
          </p:cNvSpPr>
          <p:nvPr/>
        </p:nvSpPr>
        <p:spPr bwMode="auto">
          <a:xfrm>
            <a:off x="39957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23" name="Rectangle 119"/>
          <p:cNvSpPr>
            <a:spLocks noChangeArrowheads="1"/>
          </p:cNvSpPr>
          <p:nvPr/>
        </p:nvSpPr>
        <p:spPr bwMode="auto">
          <a:xfrm>
            <a:off x="3635375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24" name="Rectangle 120"/>
          <p:cNvSpPr>
            <a:spLocks noChangeArrowheads="1"/>
          </p:cNvSpPr>
          <p:nvPr/>
        </p:nvSpPr>
        <p:spPr bwMode="auto">
          <a:xfrm>
            <a:off x="327660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25" name="Rectangle 121"/>
          <p:cNvSpPr>
            <a:spLocks noChangeArrowheads="1"/>
          </p:cNvSpPr>
          <p:nvPr/>
        </p:nvSpPr>
        <p:spPr bwMode="auto">
          <a:xfrm>
            <a:off x="2627313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26" name="Rectangle 122"/>
          <p:cNvSpPr>
            <a:spLocks noChangeArrowheads="1"/>
          </p:cNvSpPr>
          <p:nvPr/>
        </p:nvSpPr>
        <p:spPr bwMode="auto">
          <a:xfrm>
            <a:off x="161925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27" name="Rectangle 123"/>
          <p:cNvSpPr>
            <a:spLocks noChangeArrowheads="1"/>
          </p:cNvSpPr>
          <p:nvPr/>
        </p:nvSpPr>
        <p:spPr bwMode="auto">
          <a:xfrm>
            <a:off x="22685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28" name="Rectangle 124"/>
          <p:cNvSpPr>
            <a:spLocks noChangeArrowheads="1"/>
          </p:cNvSpPr>
          <p:nvPr/>
        </p:nvSpPr>
        <p:spPr bwMode="auto">
          <a:xfrm>
            <a:off x="4716463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29" name="Rectangle 125"/>
          <p:cNvSpPr>
            <a:spLocks noChangeArrowheads="1"/>
          </p:cNvSpPr>
          <p:nvPr/>
        </p:nvSpPr>
        <p:spPr bwMode="auto">
          <a:xfrm>
            <a:off x="435610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30" name="Rectangle 126"/>
          <p:cNvSpPr>
            <a:spLocks noChangeArrowheads="1"/>
          </p:cNvSpPr>
          <p:nvPr/>
        </p:nvSpPr>
        <p:spPr bwMode="auto">
          <a:xfrm>
            <a:off x="39957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31" name="Rectangle 127"/>
          <p:cNvSpPr>
            <a:spLocks noChangeArrowheads="1"/>
          </p:cNvSpPr>
          <p:nvPr/>
        </p:nvSpPr>
        <p:spPr bwMode="auto">
          <a:xfrm>
            <a:off x="3635375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32" name="Rectangle 128"/>
          <p:cNvSpPr>
            <a:spLocks noChangeArrowheads="1"/>
          </p:cNvSpPr>
          <p:nvPr/>
        </p:nvSpPr>
        <p:spPr bwMode="auto">
          <a:xfrm>
            <a:off x="327660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33" name="Rectangle 129"/>
          <p:cNvSpPr>
            <a:spLocks noChangeArrowheads="1"/>
          </p:cNvSpPr>
          <p:nvPr/>
        </p:nvSpPr>
        <p:spPr bwMode="auto">
          <a:xfrm>
            <a:off x="2627313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34" name="Rectangle 130"/>
          <p:cNvSpPr>
            <a:spLocks noChangeArrowheads="1"/>
          </p:cNvSpPr>
          <p:nvPr/>
        </p:nvSpPr>
        <p:spPr bwMode="auto">
          <a:xfrm>
            <a:off x="1619250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35" name="Rectangle 131"/>
          <p:cNvSpPr>
            <a:spLocks noChangeArrowheads="1"/>
          </p:cNvSpPr>
          <p:nvPr/>
        </p:nvSpPr>
        <p:spPr bwMode="auto">
          <a:xfrm>
            <a:off x="2268538" y="1916113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36" name="Rectangle 132"/>
          <p:cNvSpPr>
            <a:spLocks noChangeArrowheads="1"/>
          </p:cNvSpPr>
          <p:nvPr/>
        </p:nvSpPr>
        <p:spPr bwMode="auto">
          <a:xfrm>
            <a:off x="3995738" y="29972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37" name="Rectangle 133"/>
          <p:cNvSpPr>
            <a:spLocks noChangeArrowheads="1"/>
          </p:cNvSpPr>
          <p:nvPr/>
        </p:nvSpPr>
        <p:spPr bwMode="auto">
          <a:xfrm>
            <a:off x="4643438" y="29972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38" name="Rectangle 134"/>
          <p:cNvSpPr>
            <a:spLocks noChangeArrowheads="1"/>
          </p:cNvSpPr>
          <p:nvPr/>
        </p:nvSpPr>
        <p:spPr bwMode="auto">
          <a:xfrm>
            <a:off x="3276600" y="37163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39" name="Rectangle 135"/>
          <p:cNvSpPr>
            <a:spLocks noChangeArrowheads="1"/>
          </p:cNvSpPr>
          <p:nvPr/>
        </p:nvSpPr>
        <p:spPr bwMode="auto">
          <a:xfrm>
            <a:off x="3995738" y="37163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40" name="Rectangle 136"/>
          <p:cNvSpPr>
            <a:spLocks noChangeArrowheads="1"/>
          </p:cNvSpPr>
          <p:nvPr/>
        </p:nvSpPr>
        <p:spPr bwMode="auto">
          <a:xfrm>
            <a:off x="4643438" y="37163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41" name="Rectangle 137"/>
          <p:cNvSpPr>
            <a:spLocks noChangeArrowheads="1"/>
          </p:cNvSpPr>
          <p:nvPr/>
        </p:nvSpPr>
        <p:spPr bwMode="auto">
          <a:xfrm>
            <a:off x="5364163" y="3716338"/>
            <a:ext cx="215900" cy="287337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42" name="Rectangle 138"/>
          <p:cNvSpPr>
            <a:spLocks noChangeArrowheads="1"/>
          </p:cNvSpPr>
          <p:nvPr/>
        </p:nvSpPr>
        <p:spPr bwMode="auto">
          <a:xfrm>
            <a:off x="1258888" y="436562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43" name="Rectangle 139"/>
          <p:cNvSpPr>
            <a:spLocks noChangeArrowheads="1"/>
          </p:cNvSpPr>
          <p:nvPr/>
        </p:nvSpPr>
        <p:spPr bwMode="auto">
          <a:xfrm>
            <a:off x="1619250" y="436562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44" name="Rectangle 140"/>
          <p:cNvSpPr>
            <a:spLocks noChangeArrowheads="1"/>
          </p:cNvSpPr>
          <p:nvPr/>
        </p:nvSpPr>
        <p:spPr bwMode="auto">
          <a:xfrm>
            <a:off x="1908175" y="436562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45" name="Rectangle 141"/>
          <p:cNvSpPr>
            <a:spLocks noChangeArrowheads="1"/>
          </p:cNvSpPr>
          <p:nvPr/>
        </p:nvSpPr>
        <p:spPr bwMode="auto">
          <a:xfrm>
            <a:off x="2268538" y="436562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46" name="Rectangle 142"/>
          <p:cNvSpPr>
            <a:spLocks noChangeArrowheads="1"/>
          </p:cNvSpPr>
          <p:nvPr/>
        </p:nvSpPr>
        <p:spPr bwMode="auto">
          <a:xfrm>
            <a:off x="2627313" y="436562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47" name="Rectangle 143"/>
          <p:cNvSpPr>
            <a:spLocks noChangeArrowheads="1"/>
          </p:cNvSpPr>
          <p:nvPr/>
        </p:nvSpPr>
        <p:spPr bwMode="auto">
          <a:xfrm>
            <a:off x="2916238" y="4365625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48" name="Rectangle 144"/>
          <p:cNvSpPr>
            <a:spLocks noChangeArrowheads="1"/>
          </p:cNvSpPr>
          <p:nvPr/>
        </p:nvSpPr>
        <p:spPr bwMode="auto">
          <a:xfrm>
            <a:off x="2916238" y="40767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49" name="Rectangle 145"/>
          <p:cNvSpPr>
            <a:spLocks noChangeArrowheads="1"/>
          </p:cNvSpPr>
          <p:nvPr/>
        </p:nvSpPr>
        <p:spPr bwMode="auto">
          <a:xfrm>
            <a:off x="6011863" y="47244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50" name="Rectangle 146"/>
          <p:cNvSpPr>
            <a:spLocks noChangeArrowheads="1"/>
          </p:cNvSpPr>
          <p:nvPr/>
        </p:nvSpPr>
        <p:spPr bwMode="auto">
          <a:xfrm>
            <a:off x="6804025" y="47244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51" name="Rectangle 147"/>
          <p:cNvSpPr>
            <a:spLocks noChangeArrowheads="1"/>
          </p:cNvSpPr>
          <p:nvPr/>
        </p:nvSpPr>
        <p:spPr bwMode="auto">
          <a:xfrm>
            <a:off x="7092950" y="47244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52" name="Rectangle 148"/>
          <p:cNvSpPr>
            <a:spLocks noChangeArrowheads="1"/>
          </p:cNvSpPr>
          <p:nvPr/>
        </p:nvSpPr>
        <p:spPr bwMode="auto">
          <a:xfrm>
            <a:off x="7451725" y="47244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  <p:sp>
        <p:nvSpPr>
          <p:cNvPr id="26753" name="Rectangle 149"/>
          <p:cNvSpPr>
            <a:spLocks noChangeArrowheads="1"/>
          </p:cNvSpPr>
          <p:nvPr/>
        </p:nvSpPr>
        <p:spPr bwMode="auto">
          <a:xfrm>
            <a:off x="7812088" y="4724400"/>
            <a:ext cx="215900" cy="287338"/>
          </a:xfrm>
          <a:prstGeom prst="rect">
            <a:avLst/>
          </a:prstGeom>
          <a:solidFill>
            <a:srgbClr val="FFCC99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>
              <a:solidFill>
                <a:srgbClr val="FFCC99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4"/>
          <p:cNvSpPr>
            <a:spLocks noChangeArrowheads="1"/>
          </p:cNvSpPr>
          <p:nvPr/>
        </p:nvSpPr>
        <p:spPr bwMode="auto">
          <a:xfrm>
            <a:off x="539750" y="896938"/>
            <a:ext cx="8280400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uk-UA">
                <a:latin typeface="Times New Roman" pitchFamily="18" charset="0"/>
              </a:rPr>
              <a:t>1. Загальна назва рідин, які не замерзають при температурах</a:t>
            </a:r>
          </a:p>
          <a:p>
            <a:r>
              <a:rPr lang="uk-UA">
                <a:latin typeface="Times New Roman" pitchFamily="18" charset="0"/>
              </a:rPr>
              <a:t>від 0 до – 60 градусів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2. Пристрій, який створює потік повітря через радіатор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3. Пристрій, який створює потік рідини в системі охолодження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4. Частина водяного насосу, яка безпосередньо приймає участь у перекачуванні рідини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5. Гнучка проміжна ланка, яка передає рух від шківа колін вала до шківа насоса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6. Гнучка трубка, яка з’єднує радіатор із системою охолодження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7.  Деталь, якою закривають розширювальний бачок після заправки системи рідиною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8. Вузол системи охолодження, який безпосередньо приймає участь у передачі тепла від рідини до повітря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9. Частина рідини, яка контактує з гільзами циліндрів  і забирає в них тепло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10. Центральна частина радіатора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11. Вузол системи охолодження, який приймає участь в регулюванні теплового режиму двигуна</a:t>
            </a:r>
            <a:endParaRPr lang="ru-RU">
              <a:latin typeface="Times New Roman" pitchFamily="18" charset="0"/>
            </a:endParaRPr>
          </a:p>
          <a:p>
            <a:r>
              <a:rPr lang="uk-UA">
                <a:latin typeface="Times New Roman" pitchFamily="18" charset="0"/>
              </a:rPr>
              <a:t>12. Рідина, яка використовується в зимовий період для охолодження зеленого кольору</a:t>
            </a:r>
            <a:endParaRPr lang="uk-UA" i="1">
              <a:latin typeface="Times New Roman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Объект 2"/>
          <p:cNvSpPr>
            <a:spLocks noGrp="1"/>
          </p:cNvSpPr>
          <p:nvPr>
            <p:ph idx="1"/>
          </p:nvPr>
        </p:nvSpPr>
        <p:spPr>
          <a:xfrm>
            <a:off x="395288" y="549275"/>
            <a:ext cx="8229600" cy="1081088"/>
          </a:xfrm>
        </p:spPr>
        <p:txBody>
          <a:bodyPr/>
          <a:lstStyle/>
          <a:p>
            <a:pPr marL="0" indent="0" eaLnBrk="1" hangingPunct="1">
              <a:buFont typeface="Symbol" pitchFamily="18" charset="2"/>
              <a:buNone/>
            </a:pPr>
            <a:r>
              <a:rPr lang="uk-UA" b="1" smtClean="0"/>
              <a:t>Домашнє завдання:</a:t>
            </a:r>
          </a:p>
          <a:p>
            <a:pPr marL="0" indent="0" eaLnBrk="1" hangingPunct="1">
              <a:buFont typeface="Symbol" pitchFamily="18" charset="2"/>
              <a:buNone/>
            </a:pPr>
            <a:r>
              <a:rPr lang="uk-UA" smtClean="0"/>
              <a:t>А.Ф. Головчук, В.Ф. Орлов, О.П. Строков «Трактори» </a:t>
            </a:r>
            <a:r>
              <a:rPr lang="uk-UA" b="1" smtClean="0"/>
              <a:t>с. 60-78</a:t>
            </a:r>
            <a:endParaRPr lang="ru-RU" smtClean="0"/>
          </a:p>
        </p:txBody>
      </p:sp>
      <p:pic>
        <p:nvPicPr>
          <p:cNvPr id="28674" name="Picture 4" descr="Головчук А. - Експлуатація та ремонт сільськогосподарської техніки:  Підручник: У 3 кн. Кн. 1: Трактори | Книжкова Хата - магазин цікавих книг!  м. Коломия, вул. Чорновола, 5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27363" y="2205038"/>
            <a:ext cx="2978150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249</TotalTime>
  <Words>266</Words>
  <Application>Microsoft Office PowerPoint</Application>
  <PresentationFormat>Экран (4:3)</PresentationFormat>
  <Paragraphs>60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28" baseType="lpstr">
      <vt:lpstr>Arial</vt:lpstr>
      <vt:lpstr>Candara</vt:lpstr>
      <vt:lpstr>Symbol</vt:lpstr>
      <vt:lpstr>Calibri</vt:lpstr>
      <vt:lpstr>Times New Roman</vt:lpstr>
      <vt:lpstr>Волна</vt:lpstr>
      <vt:lpstr>Волна</vt:lpstr>
      <vt:lpstr>Волна</vt:lpstr>
      <vt:lpstr>Волна</vt:lpstr>
      <vt:lpstr>Волна</vt:lpstr>
      <vt:lpstr>Волна</vt:lpstr>
      <vt:lpstr>Волна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Водяний насос</vt:lpstr>
      <vt:lpstr>Радіатор</vt:lpstr>
      <vt:lpstr>Клапан термостата</vt:lpstr>
      <vt:lpstr>Розширювальний бачок</vt:lpstr>
      <vt:lpstr>Вентилятор</vt:lpstr>
      <vt:lpstr>Датчик і показчик температури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Деражнянський професійний аграрний ліцей</dc:title>
  <dc:creator>Миша</dc:creator>
  <cp:lastModifiedBy>DNA7 X86</cp:lastModifiedBy>
  <cp:revision>16</cp:revision>
  <dcterms:created xsi:type="dcterms:W3CDTF">2015-12-06T10:19:01Z</dcterms:created>
  <dcterms:modified xsi:type="dcterms:W3CDTF">2020-11-24T07:13:11Z</dcterms:modified>
</cp:coreProperties>
</file>